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Bebas Neue"/>
      <p:regular r:id="rId23"/>
    </p:embeddedFont>
    <p:embeddedFont>
      <p:font typeface="Didact Gothic"/>
      <p:regular r:id="rId24"/>
    </p:embeddedFont>
    <p:embeddedFont>
      <p:font typeface="Bahianita"/>
      <p:regular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24028C2-D67B-40A6-8B82-0474F14500C7}">
  <a:tblStyle styleId="{124028C2-D67B-40A6-8B82-0474F14500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DidactGothic-regular.fntdata"/><Relationship Id="rId23" Type="http://schemas.openxmlformats.org/officeDocument/2006/relationships/font" Target="fonts/BebasNeue-regular.fntdata"/><Relationship Id="rId25" Type="http://schemas.openxmlformats.org/officeDocument/2006/relationships/font" Target="fonts/Bahianit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gif>
</file>

<file path=ppt/media/image22.gif>
</file>

<file path=ppt/media/image23.gif>
</file>

<file path=ppt/media/image24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9" name="Google Shape;229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" name="Google Shape;2623;g25e3ca495a0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4" name="Google Shape;2624;g25e3ca495a0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0" name="Shape 2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" name="Google Shape;2631;g25e3ca495a0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2" name="Google Shape;2632;g25e3ca495a0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0" name="Shape 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" name="Google Shape;2641;g25e3ca495a0_1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2" name="Google Shape;2642;g25e3ca495a0_1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g25e3ca495a0_1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1" name="Google Shape;2651;g25e3ca495a0_1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6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g25e3ca495a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8" name="Google Shape;2328;g25e3ca495a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6" name="Google Shape;2386;g140243ad835_0_1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7" name="Google Shape;2387;g140243ad835_0_1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4" name="Shape 2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5" name="Google Shape;2475;gbe738c7f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6" name="Google Shape;2476;gbe738c7f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6" name="Shape 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" name="Google Shape;2517;g25e3ca495a0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8" name="Google Shape;2518;g25e3ca495a0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2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3" name="Google Shape;2543;g25e3ca495a0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4" name="Google Shape;2544;g25e3ca495a0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0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g25e3ca495a0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2" name="Google Shape;2562;g25e3ca495a0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0" name="Shape 2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" name="Google Shape;2581;g25e3ca495a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2" name="Google Shape;2582;g25e3ca495a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g25e3ca495a0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2" name="Google Shape;2612;g25e3ca495a0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10" name="Google Shape;10;p2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2"/>
          <p:cNvSpPr/>
          <p:nvPr/>
        </p:nvSpPr>
        <p:spPr>
          <a:xfrm>
            <a:off x="399105" y="2497617"/>
            <a:ext cx="42969" cy="43115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90048" y="2608302"/>
            <a:ext cx="43115" cy="43115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14826" y="2734863"/>
            <a:ext cx="42969" cy="42969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271662" y="2453724"/>
            <a:ext cx="43163" cy="43115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" name="Google Shape;44;p2"/>
          <p:cNvGrpSpPr/>
          <p:nvPr/>
        </p:nvGrpSpPr>
        <p:grpSpPr>
          <a:xfrm>
            <a:off x="8173326" y="4420822"/>
            <a:ext cx="906819" cy="631746"/>
            <a:chOff x="8173326" y="4420822"/>
            <a:chExt cx="906819" cy="631746"/>
          </a:xfrm>
        </p:grpSpPr>
        <p:sp>
          <p:nvSpPr>
            <p:cNvPr id="45" name="Google Shape;45;p2"/>
            <p:cNvSpPr/>
            <p:nvPr/>
          </p:nvSpPr>
          <p:spPr>
            <a:xfrm>
              <a:off x="8368356" y="4425930"/>
              <a:ext cx="582087" cy="613193"/>
            </a:xfrm>
            <a:custGeom>
              <a:rect b="b" l="l" r="r" t="t"/>
              <a:pathLst>
                <a:path extrusionOk="0" h="11404" w="10825">
                  <a:moveTo>
                    <a:pt x="6073" y="1"/>
                  </a:moveTo>
                  <a:cubicBezTo>
                    <a:pt x="5857" y="1"/>
                    <a:pt x="5640" y="113"/>
                    <a:pt x="5530" y="350"/>
                  </a:cubicBezTo>
                  <a:lnTo>
                    <a:pt x="4238" y="3169"/>
                  </a:lnTo>
                  <a:lnTo>
                    <a:pt x="1127" y="2337"/>
                  </a:lnTo>
                  <a:cubicBezTo>
                    <a:pt x="1071" y="2322"/>
                    <a:pt x="1017" y="2315"/>
                    <a:pt x="965" y="2315"/>
                  </a:cubicBezTo>
                  <a:cubicBezTo>
                    <a:pt x="511" y="2315"/>
                    <a:pt x="198" y="2836"/>
                    <a:pt x="470" y="3246"/>
                  </a:cubicBezTo>
                  <a:lnTo>
                    <a:pt x="2228" y="5924"/>
                  </a:lnTo>
                  <a:lnTo>
                    <a:pt x="307" y="8524"/>
                  </a:lnTo>
                  <a:cubicBezTo>
                    <a:pt x="0" y="8940"/>
                    <a:pt x="323" y="9485"/>
                    <a:pt x="785" y="9485"/>
                  </a:cubicBezTo>
                  <a:cubicBezTo>
                    <a:pt x="845" y="9485"/>
                    <a:pt x="908" y="9475"/>
                    <a:pt x="972" y="9455"/>
                  </a:cubicBezTo>
                  <a:lnTo>
                    <a:pt x="4315" y="8391"/>
                  </a:lnTo>
                  <a:lnTo>
                    <a:pt x="7222" y="11228"/>
                  </a:lnTo>
                  <a:cubicBezTo>
                    <a:pt x="7346" y="11350"/>
                    <a:pt x="7493" y="11404"/>
                    <a:pt x="7637" y="11404"/>
                  </a:cubicBezTo>
                  <a:cubicBezTo>
                    <a:pt x="7994" y="11404"/>
                    <a:pt x="8329" y="11074"/>
                    <a:pt x="8223" y="10652"/>
                  </a:cubicBezTo>
                  <a:lnTo>
                    <a:pt x="7392" y="7320"/>
                  </a:lnTo>
                  <a:lnTo>
                    <a:pt x="10359" y="5706"/>
                  </a:lnTo>
                  <a:cubicBezTo>
                    <a:pt x="10824" y="5452"/>
                    <a:pt x="10758" y="4764"/>
                    <a:pt x="10251" y="4606"/>
                  </a:cubicBezTo>
                  <a:lnTo>
                    <a:pt x="7196" y="3653"/>
                  </a:lnTo>
                  <a:lnTo>
                    <a:pt x="6671" y="505"/>
                  </a:lnTo>
                  <a:cubicBezTo>
                    <a:pt x="6616" y="178"/>
                    <a:pt x="6345" y="1"/>
                    <a:pt x="6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691738" y="4420822"/>
              <a:ext cx="16132" cy="34251"/>
            </a:xfrm>
            <a:custGeom>
              <a:rect b="b" l="l" r="r" t="t"/>
              <a:pathLst>
                <a:path extrusionOk="0" h="637" w="300">
                  <a:moveTo>
                    <a:pt x="188" y="1"/>
                  </a:moveTo>
                  <a:cubicBezTo>
                    <a:pt x="135" y="1"/>
                    <a:pt x="88" y="37"/>
                    <a:pt x="78" y="91"/>
                  </a:cubicBezTo>
                  <a:lnTo>
                    <a:pt x="11" y="512"/>
                  </a:lnTo>
                  <a:cubicBezTo>
                    <a:pt x="1" y="570"/>
                    <a:pt x="41" y="626"/>
                    <a:pt x="100" y="637"/>
                  </a:cubicBezTo>
                  <a:lnTo>
                    <a:pt x="118" y="637"/>
                  </a:lnTo>
                  <a:cubicBezTo>
                    <a:pt x="166" y="637"/>
                    <a:pt x="214" y="600"/>
                    <a:pt x="222" y="548"/>
                  </a:cubicBezTo>
                  <a:lnTo>
                    <a:pt x="289" y="123"/>
                  </a:lnTo>
                  <a:cubicBezTo>
                    <a:pt x="299" y="68"/>
                    <a:pt x="259" y="13"/>
                    <a:pt x="204" y="2"/>
                  </a:cubicBezTo>
                  <a:cubicBezTo>
                    <a:pt x="198" y="1"/>
                    <a:pt x="19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659583" y="4493304"/>
              <a:ext cx="36565" cy="161256"/>
            </a:xfrm>
            <a:custGeom>
              <a:rect b="b" l="l" r="r" t="t"/>
              <a:pathLst>
                <a:path extrusionOk="0" h="2999" w="680">
                  <a:moveTo>
                    <a:pt x="567" y="1"/>
                  </a:moveTo>
                  <a:cubicBezTo>
                    <a:pt x="516" y="1"/>
                    <a:pt x="468" y="39"/>
                    <a:pt x="458" y="90"/>
                  </a:cubicBezTo>
                  <a:lnTo>
                    <a:pt x="310" y="1017"/>
                  </a:lnTo>
                  <a:cubicBezTo>
                    <a:pt x="299" y="1077"/>
                    <a:pt x="340" y="1132"/>
                    <a:pt x="399" y="1143"/>
                  </a:cubicBezTo>
                  <a:lnTo>
                    <a:pt x="413" y="1143"/>
                  </a:lnTo>
                  <a:cubicBezTo>
                    <a:pt x="466" y="1143"/>
                    <a:pt x="510" y="1106"/>
                    <a:pt x="521" y="1055"/>
                  </a:cubicBezTo>
                  <a:lnTo>
                    <a:pt x="669" y="127"/>
                  </a:lnTo>
                  <a:cubicBezTo>
                    <a:pt x="679" y="68"/>
                    <a:pt x="639" y="13"/>
                    <a:pt x="580" y="1"/>
                  </a:cubicBezTo>
                  <a:cubicBezTo>
                    <a:pt x="576" y="1"/>
                    <a:pt x="571" y="1"/>
                    <a:pt x="567" y="1"/>
                  </a:cubicBezTo>
                  <a:close/>
                  <a:moveTo>
                    <a:pt x="267" y="1855"/>
                  </a:moveTo>
                  <a:cubicBezTo>
                    <a:pt x="216" y="1855"/>
                    <a:pt x="169" y="1890"/>
                    <a:pt x="159" y="1945"/>
                  </a:cubicBezTo>
                  <a:lnTo>
                    <a:pt x="7" y="2872"/>
                  </a:lnTo>
                  <a:cubicBezTo>
                    <a:pt x="0" y="2932"/>
                    <a:pt x="41" y="2987"/>
                    <a:pt x="96" y="2998"/>
                  </a:cubicBezTo>
                  <a:lnTo>
                    <a:pt x="114" y="2998"/>
                  </a:lnTo>
                  <a:cubicBezTo>
                    <a:pt x="166" y="2998"/>
                    <a:pt x="210" y="2961"/>
                    <a:pt x="218" y="2909"/>
                  </a:cubicBezTo>
                  <a:lnTo>
                    <a:pt x="369" y="1982"/>
                  </a:lnTo>
                  <a:cubicBezTo>
                    <a:pt x="380" y="1923"/>
                    <a:pt x="340" y="1868"/>
                    <a:pt x="280" y="1856"/>
                  </a:cubicBezTo>
                  <a:cubicBezTo>
                    <a:pt x="276" y="1856"/>
                    <a:pt x="271" y="1855"/>
                    <a:pt x="267" y="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628557" y="4692739"/>
              <a:ext cx="35221" cy="34251"/>
            </a:xfrm>
            <a:custGeom>
              <a:rect b="b" l="l" r="r" t="t"/>
              <a:pathLst>
                <a:path extrusionOk="0" h="637" w="655">
                  <a:moveTo>
                    <a:pt x="544" y="1"/>
                  </a:moveTo>
                  <a:cubicBezTo>
                    <a:pt x="490" y="1"/>
                    <a:pt x="443" y="39"/>
                    <a:pt x="436" y="91"/>
                  </a:cubicBezTo>
                  <a:lnTo>
                    <a:pt x="396" y="349"/>
                  </a:lnTo>
                  <a:lnTo>
                    <a:pt x="182" y="201"/>
                  </a:lnTo>
                  <a:cubicBezTo>
                    <a:pt x="163" y="188"/>
                    <a:pt x="142" y="182"/>
                    <a:pt x="121" y="182"/>
                  </a:cubicBezTo>
                  <a:cubicBezTo>
                    <a:pt x="87" y="182"/>
                    <a:pt x="54" y="198"/>
                    <a:pt x="34" y="227"/>
                  </a:cubicBezTo>
                  <a:cubicBezTo>
                    <a:pt x="1" y="279"/>
                    <a:pt x="11" y="345"/>
                    <a:pt x="59" y="379"/>
                  </a:cubicBezTo>
                  <a:lnTo>
                    <a:pt x="410" y="619"/>
                  </a:lnTo>
                  <a:cubicBezTo>
                    <a:pt x="429" y="630"/>
                    <a:pt x="451" y="637"/>
                    <a:pt x="473" y="637"/>
                  </a:cubicBezTo>
                  <a:cubicBezTo>
                    <a:pt x="488" y="637"/>
                    <a:pt x="503" y="633"/>
                    <a:pt x="514" y="630"/>
                  </a:cubicBezTo>
                  <a:cubicBezTo>
                    <a:pt x="547" y="615"/>
                    <a:pt x="574" y="582"/>
                    <a:pt x="577" y="548"/>
                  </a:cubicBezTo>
                  <a:lnTo>
                    <a:pt x="647" y="127"/>
                  </a:lnTo>
                  <a:cubicBezTo>
                    <a:pt x="654" y="68"/>
                    <a:pt x="618" y="13"/>
                    <a:pt x="558" y="2"/>
                  </a:cubicBezTo>
                  <a:cubicBezTo>
                    <a:pt x="553" y="1"/>
                    <a:pt x="549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450572" y="4598856"/>
              <a:ext cx="148466" cy="86032"/>
            </a:xfrm>
            <a:custGeom>
              <a:rect b="b" l="l" r="r" t="t"/>
              <a:pathLst>
                <a:path extrusionOk="0" h="1600" w="2761">
                  <a:moveTo>
                    <a:pt x="123" y="0"/>
                  </a:moveTo>
                  <a:cubicBezTo>
                    <a:pt x="83" y="0"/>
                    <a:pt x="45" y="22"/>
                    <a:pt x="27" y="60"/>
                  </a:cubicBezTo>
                  <a:cubicBezTo>
                    <a:pt x="0" y="111"/>
                    <a:pt x="19" y="178"/>
                    <a:pt x="75" y="203"/>
                  </a:cubicBezTo>
                  <a:lnTo>
                    <a:pt x="931" y="632"/>
                  </a:lnTo>
                  <a:cubicBezTo>
                    <a:pt x="946" y="640"/>
                    <a:pt x="965" y="643"/>
                    <a:pt x="980" y="643"/>
                  </a:cubicBezTo>
                  <a:cubicBezTo>
                    <a:pt x="1020" y="643"/>
                    <a:pt x="1057" y="621"/>
                    <a:pt x="1076" y="584"/>
                  </a:cubicBezTo>
                  <a:cubicBezTo>
                    <a:pt x="1101" y="529"/>
                    <a:pt x="1079" y="466"/>
                    <a:pt x="1028" y="440"/>
                  </a:cubicBezTo>
                  <a:lnTo>
                    <a:pt x="171" y="11"/>
                  </a:lnTo>
                  <a:cubicBezTo>
                    <a:pt x="155" y="4"/>
                    <a:pt x="139" y="0"/>
                    <a:pt x="123" y="0"/>
                  </a:cubicBezTo>
                  <a:close/>
                  <a:moveTo>
                    <a:pt x="1839" y="858"/>
                  </a:moveTo>
                  <a:cubicBezTo>
                    <a:pt x="1800" y="858"/>
                    <a:pt x="1763" y="879"/>
                    <a:pt x="1744" y="916"/>
                  </a:cubicBezTo>
                  <a:cubicBezTo>
                    <a:pt x="1719" y="969"/>
                    <a:pt x="1737" y="1031"/>
                    <a:pt x="1792" y="1061"/>
                  </a:cubicBezTo>
                  <a:lnTo>
                    <a:pt x="1884" y="1105"/>
                  </a:lnTo>
                  <a:lnTo>
                    <a:pt x="2579" y="1581"/>
                  </a:lnTo>
                  <a:cubicBezTo>
                    <a:pt x="2598" y="1593"/>
                    <a:pt x="2620" y="1600"/>
                    <a:pt x="2638" y="1600"/>
                  </a:cubicBezTo>
                  <a:cubicBezTo>
                    <a:pt x="2672" y="1600"/>
                    <a:pt x="2704" y="1581"/>
                    <a:pt x="2727" y="1552"/>
                  </a:cubicBezTo>
                  <a:cubicBezTo>
                    <a:pt x="2760" y="1504"/>
                    <a:pt x="2749" y="1438"/>
                    <a:pt x="2697" y="1404"/>
                  </a:cubicBezTo>
                  <a:lnTo>
                    <a:pt x="1992" y="920"/>
                  </a:lnTo>
                  <a:lnTo>
                    <a:pt x="1884" y="868"/>
                  </a:lnTo>
                  <a:cubicBezTo>
                    <a:pt x="1870" y="861"/>
                    <a:pt x="1854" y="858"/>
                    <a:pt x="1839" y="8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383842" y="4565464"/>
              <a:ext cx="33662" cy="21884"/>
            </a:xfrm>
            <a:custGeom>
              <a:rect b="b" l="l" r="r" t="t"/>
              <a:pathLst>
                <a:path extrusionOk="0" h="407" w="626">
                  <a:moveTo>
                    <a:pt x="123" y="1"/>
                  </a:moveTo>
                  <a:cubicBezTo>
                    <a:pt x="83" y="1"/>
                    <a:pt x="45" y="23"/>
                    <a:pt x="27" y="60"/>
                  </a:cubicBezTo>
                  <a:cubicBezTo>
                    <a:pt x="0" y="112"/>
                    <a:pt x="19" y="178"/>
                    <a:pt x="75" y="204"/>
                  </a:cubicBezTo>
                  <a:lnTo>
                    <a:pt x="455" y="396"/>
                  </a:lnTo>
                  <a:cubicBezTo>
                    <a:pt x="470" y="403"/>
                    <a:pt x="488" y="407"/>
                    <a:pt x="503" y="407"/>
                  </a:cubicBezTo>
                  <a:cubicBezTo>
                    <a:pt x="544" y="407"/>
                    <a:pt x="581" y="385"/>
                    <a:pt x="599" y="348"/>
                  </a:cubicBezTo>
                  <a:cubicBezTo>
                    <a:pt x="625" y="293"/>
                    <a:pt x="603" y="230"/>
                    <a:pt x="551" y="204"/>
                  </a:cubicBezTo>
                  <a:lnTo>
                    <a:pt x="170" y="12"/>
                  </a:lnTo>
                  <a:cubicBezTo>
                    <a:pt x="155" y="4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780945" y="5006650"/>
              <a:ext cx="24843" cy="31832"/>
            </a:xfrm>
            <a:custGeom>
              <a:rect b="b" l="l" r="r" t="t"/>
              <a:pathLst>
                <a:path extrusionOk="0" h="592" w="462">
                  <a:moveTo>
                    <a:pt x="123" y="1"/>
                  </a:moveTo>
                  <a:cubicBezTo>
                    <a:pt x="105" y="1"/>
                    <a:pt x="87" y="5"/>
                    <a:pt x="70" y="15"/>
                  </a:cubicBezTo>
                  <a:cubicBezTo>
                    <a:pt x="18" y="45"/>
                    <a:pt x="0" y="108"/>
                    <a:pt x="30" y="159"/>
                  </a:cubicBezTo>
                  <a:cubicBezTo>
                    <a:pt x="140" y="362"/>
                    <a:pt x="210" y="491"/>
                    <a:pt x="226" y="525"/>
                  </a:cubicBezTo>
                  <a:cubicBezTo>
                    <a:pt x="229" y="532"/>
                    <a:pt x="236" y="544"/>
                    <a:pt x="244" y="554"/>
                  </a:cubicBezTo>
                  <a:cubicBezTo>
                    <a:pt x="266" y="577"/>
                    <a:pt x="296" y="592"/>
                    <a:pt x="325" y="592"/>
                  </a:cubicBezTo>
                  <a:cubicBezTo>
                    <a:pt x="351" y="592"/>
                    <a:pt x="373" y="584"/>
                    <a:pt x="395" y="566"/>
                  </a:cubicBezTo>
                  <a:cubicBezTo>
                    <a:pt x="461" y="506"/>
                    <a:pt x="461" y="506"/>
                    <a:pt x="214" y="56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664530" y="4778718"/>
              <a:ext cx="108889" cy="201960"/>
            </a:xfrm>
            <a:custGeom>
              <a:rect b="b" l="l" r="r" t="t"/>
              <a:pathLst>
                <a:path extrusionOk="0" h="3756" w="2025">
                  <a:moveTo>
                    <a:pt x="120" y="1"/>
                  </a:moveTo>
                  <a:cubicBezTo>
                    <a:pt x="110" y="1"/>
                    <a:pt x="100" y="3"/>
                    <a:pt x="89" y="6"/>
                  </a:cubicBezTo>
                  <a:cubicBezTo>
                    <a:pt x="33" y="21"/>
                    <a:pt x="0" y="79"/>
                    <a:pt x="15" y="135"/>
                  </a:cubicBezTo>
                  <a:lnTo>
                    <a:pt x="181" y="759"/>
                  </a:lnTo>
                  <a:cubicBezTo>
                    <a:pt x="185" y="767"/>
                    <a:pt x="188" y="778"/>
                    <a:pt x="193" y="785"/>
                  </a:cubicBezTo>
                  <a:cubicBezTo>
                    <a:pt x="200" y="797"/>
                    <a:pt x="222" y="841"/>
                    <a:pt x="263" y="915"/>
                  </a:cubicBezTo>
                  <a:cubicBezTo>
                    <a:pt x="285" y="952"/>
                    <a:pt x="321" y="970"/>
                    <a:pt x="358" y="970"/>
                  </a:cubicBezTo>
                  <a:cubicBezTo>
                    <a:pt x="374" y="970"/>
                    <a:pt x="392" y="966"/>
                    <a:pt x="410" y="955"/>
                  </a:cubicBezTo>
                  <a:cubicBezTo>
                    <a:pt x="462" y="930"/>
                    <a:pt x="481" y="863"/>
                    <a:pt x="451" y="811"/>
                  </a:cubicBezTo>
                  <a:cubicBezTo>
                    <a:pt x="421" y="759"/>
                    <a:pt x="399" y="722"/>
                    <a:pt x="384" y="693"/>
                  </a:cubicBezTo>
                  <a:lnTo>
                    <a:pt x="222" y="79"/>
                  </a:lnTo>
                  <a:cubicBezTo>
                    <a:pt x="210" y="34"/>
                    <a:pt x="168" y="1"/>
                    <a:pt x="120" y="1"/>
                  </a:cubicBezTo>
                  <a:close/>
                  <a:moveTo>
                    <a:pt x="744" y="1455"/>
                  </a:moveTo>
                  <a:cubicBezTo>
                    <a:pt x="726" y="1455"/>
                    <a:pt x="708" y="1459"/>
                    <a:pt x="691" y="1469"/>
                  </a:cubicBezTo>
                  <a:cubicBezTo>
                    <a:pt x="640" y="1494"/>
                    <a:pt x="621" y="1561"/>
                    <a:pt x="650" y="1613"/>
                  </a:cubicBezTo>
                  <a:lnTo>
                    <a:pt x="1038" y="2307"/>
                  </a:lnTo>
                  <a:cubicBezTo>
                    <a:pt x="1057" y="2345"/>
                    <a:pt x="1093" y="2362"/>
                    <a:pt x="1131" y="2362"/>
                  </a:cubicBezTo>
                  <a:cubicBezTo>
                    <a:pt x="1149" y="2362"/>
                    <a:pt x="1168" y="2359"/>
                    <a:pt x="1182" y="2352"/>
                  </a:cubicBezTo>
                  <a:cubicBezTo>
                    <a:pt x="1234" y="2322"/>
                    <a:pt x="1252" y="2256"/>
                    <a:pt x="1223" y="2204"/>
                  </a:cubicBezTo>
                  <a:lnTo>
                    <a:pt x="839" y="1509"/>
                  </a:lnTo>
                  <a:cubicBezTo>
                    <a:pt x="819" y="1475"/>
                    <a:pt x="781" y="1455"/>
                    <a:pt x="744" y="1455"/>
                  </a:cubicBezTo>
                  <a:close/>
                  <a:moveTo>
                    <a:pt x="1516" y="2847"/>
                  </a:moveTo>
                  <a:cubicBezTo>
                    <a:pt x="1498" y="2847"/>
                    <a:pt x="1480" y="2852"/>
                    <a:pt x="1463" y="2861"/>
                  </a:cubicBezTo>
                  <a:cubicBezTo>
                    <a:pt x="1412" y="2887"/>
                    <a:pt x="1393" y="2954"/>
                    <a:pt x="1422" y="3005"/>
                  </a:cubicBezTo>
                  <a:lnTo>
                    <a:pt x="1811" y="3704"/>
                  </a:lnTo>
                  <a:cubicBezTo>
                    <a:pt x="1828" y="3737"/>
                    <a:pt x="1866" y="3755"/>
                    <a:pt x="1903" y="3755"/>
                  </a:cubicBezTo>
                  <a:cubicBezTo>
                    <a:pt x="1922" y="3755"/>
                    <a:pt x="1936" y="3752"/>
                    <a:pt x="1954" y="3745"/>
                  </a:cubicBezTo>
                  <a:cubicBezTo>
                    <a:pt x="2006" y="3714"/>
                    <a:pt x="2024" y="3652"/>
                    <a:pt x="1995" y="3600"/>
                  </a:cubicBezTo>
                  <a:lnTo>
                    <a:pt x="1611" y="2902"/>
                  </a:lnTo>
                  <a:cubicBezTo>
                    <a:pt x="1591" y="2867"/>
                    <a:pt x="1554" y="2847"/>
                    <a:pt x="1516" y="28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627750" y="4715484"/>
              <a:ext cx="38609" cy="33768"/>
            </a:xfrm>
            <a:custGeom>
              <a:rect b="b" l="l" r="r" t="t"/>
              <a:pathLst>
                <a:path extrusionOk="0" h="628" w="718">
                  <a:moveTo>
                    <a:pt x="490" y="1"/>
                  </a:moveTo>
                  <a:cubicBezTo>
                    <a:pt x="470" y="1"/>
                    <a:pt x="451" y="6"/>
                    <a:pt x="433" y="14"/>
                  </a:cubicBezTo>
                  <a:lnTo>
                    <a:pt x="67" y="240"/>
                  </a:lnTo>
                  <a:cubicBezTo>
                    <a:pt x="16" y="270"/>
                    <a:pt x="1" y="336"/>
                    <a:pt x="30" y="384"/>
                  </a:cubicBezTo>
                  <a:cubicBezTo>
                    <a:pt x="52" y="418"/>
                    <a:pt x="87" y="436"/>
                    <a:pt x="123" y="436"/>
                  </a:cubicBezTo>
                  <a:cubicBezTo>
                    <a:pt x="142" y="436"/>
                    <a:pt x="161" y="431"/>
                    <a:pt x="178" y="421"/>
                  </a:cubicBezTo>
                  <a:lnTo>
                    <a:pt x="422" y="273"/>
                  </a:lnTo>
                  <a:lnTo>
                    <a:pt x="495" y="546"/>
                  </a:lnTo>
                  <a:cubicBezTo>
                    <a:pt x="507" y="595"/>
                    <a:pt x="551" y="628"/>
                    <a:pt x="599" y="628"/>
                  </a:cubicBezTo>
                  <a:cubicBezTo>
                    <a:pt x="606" y="628"/>
                    <a:pt x="618" y="624"/>
                    <a:pt x="625" y="624"/>
                  </a:cubicBezTo>
                  <a:cubicBezTo>
                    <a:pt x="681" y="609"/>
                    <a:pt x="717" y="551"/>
                    <a:pt x="703" y="491"/>
                  </a:cubicBezTo>
                  <a:lnTo>
                    <a:pt x="592" y="81"/>
                  </a:lnTo>
                  <a:cubicBezTo>
                    <a:pt x="581" y="48"/>
                    <a:pt x="558" y="22"/>
                    <a:pt x="529" y="7"/>
                  </a:cubicBezTo>
                  <a:cubicBezTo>
                    <a:pt x="516" y="3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427343" y="4749198"/>
              <a:ext cx="177826" cy="138673"/>
            </a:xfrm>
            <a:custGeom>
              <a:rect b="b" l="l" r="r" t="t"/>
              <a:pathLst>
                <a:path extrusionOk="0" h="2579" w="3307">
                  <a:moveTo>
                    <a:pt x="3186" y="0"/>
                  </a:moveTo>
                  <a:cubicBezTo>
                    <a:pt x="3167" y="0"/>
                    <a:pt x="3147" y="5"/>
                    <a:pt x="3129" y="16"/>
                  </a:cubicBezTo>
                  <a:lnTo>
                    <a:pt x="2468" y="418"/>
                  </a:lnTo>
                  <a:cubicBezTo>
                    <a:pt x="2417" y="451"/>
                    <a:pt x="2401" y="518"/>
                    <a:pt x="2432" y="566"/>
                  </a:cubicBezTo>
                  <a:cubicBezTo>
                    <a:pt x="2454" y="599"/>
                    <a:pt x="2487" y="618"/>
                    <a:pt x="2524" y="618"/>
                  </a:cubicBezTo>
                  <a:cubicBezTo>
                    <a:pt x="2542" y="618"/>
                    <a:pt x="2560" y="614"/>
                    <a:pt x="2579" y="603"/>
                  </a:cubicBezTo>
                  <a:lnTo>
                    <a:pt x="3240" y="197"/>
                  </a:lnTo>
                  <a:cubicBezTo>
                    <a:pt x="3292" y="167"/>
                    <a:pt x="3307" y="101"/>
                    <a:pt x="3277" y="52"/>
                  </a:cubicBezTo>
                  <a:cubicBezTo>
                    <a:pt x="3258" y="18"/>
                    <a:pt x="3222" y="0"/>
                    <a:pt x="3186" y="0"/>
                  </a:cubicBezTo>
                  <a:close/>
                  <a:moveTo>
                    <a:pt x="1874" y="831"/>
                  </a:moveTo>
                  <a:cubicBezTo>
                    <a:pt x="1849" y="831"/>
                    <a:pt x="1823" y="839"/>
                    <a:pt x="1803" y="858"/>
                  </a:cubicBezTo>
                  <a:lnTo>
                    <a:pt x="1220" y="1368"/>
                  </a:lnTo>
                  <a:cubicBezTo>
                    <a:pt x="1175" y="1409"/>
                    <a:pt x="1172" y="1475"/>
                    <a:pt x="1208" y="1519"/>
                  </a:cubicBezTo>
                  <a:cubicBezTo>
                    <a:pt x="1230" y="1542"/>
                    <a:pt x="1260" y="1556"/>
                    <a:pt x="1290" y="1556"/>
                  </a:cubicBezTo>
                  <a:cubicBezTo>
                    <a:pt x="1315" y="1556"/>
                    <a:pt x="1341" y="1545"/>
                    <a:pt x="1360" y="1530"/>
                  </a:cubicBezTo>
                  <a:lnTo>
                    <a:pt x="1944" y="1017"/>
                  </a:lnTo>
                  <a:cubicBezTo>
                    <a:pt x="1988" y="980"/>
                    <a:pt x="1995" y="909"/>
                    <a:pt x="1955" y="865"/>
                  </a:cubicBezTo>
                  <a:cubicBezTo>
                    <a:pt x="1934" y="843"/>
                    <a:pt x="1904" y="831"/>
                    <a:pt x="1874" y="831"/>
                  </a:cubicBezTo>
                  <a:close/>
                  <a:moveTo>
                    <a:pt x="708" y="1853"/>
                  </a:moveTo>
                  <a:cubicBezTo>
                    <a:pt x="683" y="1853"/>
                    <a:pt x="657" y="1862"/>
                    <a:pt x="636" y="1881"/>
                  </a:cubicBezTo>
                  <a:lnTo>
                    <a:pt x="48" y="2391"/>
                  </a:lnTo>
                  <a:cubicBezTo>
                    <a:pt x="4" y="2432"/>
                    <a:pt x="1" y="2498"/>
                    <a:pt x="41" y="2543"/>
                  </a:cubicBezTo>
                  <a:cubicBezTo>
                    <a:pt x="60" y="2565"/>
                    <a:pt x="89" y="2579"/>
                    <a:pt x="119" y="2579"/>
                  </a:cubicBezTo>
                  <a:cubicBezTo>
                    <a:pt x="144" y="2579"/>
                    <a:pt x="171" y="2568"/>
                    <a:pt x="189" y="2553"/>
                  </a:cubicBezTo>
                  <a:lnTo>
                    <a:pt x="776" y="2040"/>
                  </a:lnTo>
                  <a:cubicBezTo>
                    <a:pt x="821" y="2003"/>
                    <a:pt x="824" y="1933"/>
                    <a:pt x="787" y="1888"/>
                  </a:cubicBezTo>
                  <a:cubicBezTo>
                    <a:pt x="766" y="1865"/>
                    <a:pt x="737" y="1853"/>
                    <a:pt x="708" y="1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378680" y="4903787"/>
              <a:ext cx="30059" cy="26616"/>
            </a:xfrm>
            <a:custGeom>
              <a:rect b="b" l="l" r="r" t="t"/>
              <a:pathLst>
                <a:path extrusionOk="0" h="495" w="559">
                  <a:moveTo>
                    <a:pt x="440" y="0"/>
                  </a:moveTo>
                  <a:cubicBezTo>
                    <a:pt x="415" y="0"/>
                    <a:pt x="390" y="9"/>
                    <a:pt x="370" y="26"/>
                  </a:cubicBezTo>
                  <a:lnTo>
                    <a:pt x="48" y="307"/>
                  </a:lnTo>
                  <a:cubicBezTo>
                    <a:pt x="4" y="347"/>
                    <a:pt x="0" y="413"/>
                    <a:pt x="38" y="457"/>
                  </a:cubicBezTo>
                  <a:cubicBezTo>
                    <a:pt x="60" y="484"/>
                    <a:pt x="89" y="495"/>
                    <a:pt x="118" y="495"/>
                  </a:cubicBezTo>
                  <a:cubicBezTo>
                    <a:pt x="145" y="495"/>
                    <a:pt x="171" y="488"/>
                    <a:pt x="189" y="469"/>
                  </a:cubicBezTo>
                  <a:lnTo>
                    <a:pt x="510" y="188"/>
                  </a:lnTo>
                  <a:cubicBezTo>
                    <a:pt x="555" y="147"/>
                    <a:pt x="558" y="81"/>
                    <a:pt x="522" y="36"/>
                  </a:cubicBezTo>
                  <a:cubicBezTo>
                    <a:pt x="500" y="12"/>
                    <a:pt x="470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912041" y="4689943"/>
              <a:ext cx="35167" cy="14410"/>
            </a:xfrm>
            <a:custGeom>
              <a:rect b="b" l="l" r="r" t="t"/>
              <a:pathLst>
                <a:path extrusionOk="0" h="268" w="654">
                  <a:moveTo>
                    <a:pt x="537" y="1"/>
                  </a:moveTo>
                  <a:cubicBezTo>
                    <a:pt x="533" y="1"/>
                    <a:pt x="529" y="1"/>
                    <a:pt x="524" y="2"/>
                  </a:cubicBezTo>
                  <a:lnTo>
                    <a:pt x="103" y="54"/>
                  </a:lnTo>
                  <a:cubicBezTo>
                    <a:pt x="45" y="61"/>
                    <a:pt x="0" y="117"/>
                    <a:pt x="11" y="175"/>
                  </a:cubicBezTo>
                  <a:cubicBezTo>
                    <a:pt x="15" y="228"/>
                    <a:pt x="62" y="268"/>
                    <a:pt x="115" y="268"/>
                  </a:cubicBezTo>
                  <a:lnTo>
                    <a:pt x="129" y="268"/>
                  </a:lnTo>
                  <a:lnTo>
                    <a:pt x="555" y="213"/>
                  </a:lnTo>
                  <a:cubicBezTo>
                    <a:pt x="609" y="206"/>
                    <a:pt x="654" y="150"/>
                    <a:pt x="647" y="95"/>
                  </a:cubicBezTo>
                  <a:cubicBezTo>
                    <a:pt x="636" y="40"/>
                    <a:pt x="588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8719323" y="4698976"/>
              <a:ext cx="157016" cy="23659"/>
            </a:xfrm>
            <a:custGeom>
              <a:rect b="b" l="l" r="r" t="t"/>
              <a:pathLst>
                <a:path extrusionOk="0" h="440" w="2920">
                  <a:moveTo>
                    <a:pt x="2798" y="0"/>
                  </a:moveTo>
                  <a:cubicBezTo>
                    <a:pt x="2795" y="0"/>
                    <a:pt x="2793" y="0"/>
                    <a:pt x="2790" y="0"/>
                  </a:cubicBezTo>
                  <a:lnTo>
                    <a:pt x="1895" y="115"/>
                  </a:lnTo>
                  <a:cubicBezTo>
                    <a:pt x="1837" y="122"/>
                    <a:pt x="1796" y="178"/>
                    <a:pt x="1803" y="233"/>
                  </a:cubicBezTo>
                  <a:cubicBezTo>
                    <a:pt x="1811" y="288"/>
                    <a:pt x="1859" y="329"/>
                    <a:pt x="1911" y="329"/>
                  </a:cubicBezTo>
                  <a:lnTo>
                    <a:pt x="1926" y="329"/>
                  </a:lnTo>
                  <a:lnTo>
                    <a:pt x="2819" y="215"/>
                  </a:lnTo>
                  <a:cubicBezTo>
                    <a:pt x="2879" y="207"/>
                    <a:pt x="2919" y="152"/>
                    <a:pt x="2911" y="92"/>
                  </a:cubicBezTo>
                  <a:cubicBezTo>
                    <a:pt x="2905" y="36"/>
                    <a:pt x="2853" y="0"/>
                    <a:pt x="2798" y="0"/>
                  </a:cubicBezTo>
                  <a:close/>
                  <a:moveTo>
                    <a:pt x="1012" y="174"/>
                  </a:moveTo>
                  <a:cubicBezTo>
                    <a:pt x="1010" y="174"/>
                    <a:pt x="1008" y="174"/>
                    <a:pt x="1005" y="174"/>
                  </a:cubicBezTo>
                  <a:lnTo>
                    <a:pt x="105" y="229"/>
                  </a:lnTo>
                  <a:cubicBezTo>
                    <a:pt x="45" y="233"/>
                    <a:pt x="1" y="281"/>
                    <a:pt x="4" y="340"/>
                  </a:cubicBezTo>
                  <a:cubicBezTo>
                    <a:pt x="8" y="396"/>
                    <a:pt x="56" y="440"/>
                    <a:pt x="112" y="440"/>
                  </a:cubicBezTo>
                  <a:lnTo>
                    <a:pt x="119" y="440"/>
                  </a:lnTo>
                  <a:lnTo>
                    <a:pt x="1017" y="388"/>
                  </a:lnTo>
                  <a:cubicBezTo>
                    <a:pt x="1075" y="384"/>
                    <a:pt x="1120" y="333"/>
                    <a:pt x="1116" y="273"/>
                  </a:cubicBezTo>
                  <a:cubicBezTo>
                    <a:pt x="1113" y="217"/>
                    <a:pt x="1072" y="174"/>
                    <a:pt x="1012" y="1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648022" y="4714086"/>
              <a:ext cx="34791" cy="12905"/>
            </a:xfrm>
            <a:custGeom>
              <a:rect b="b" l="l" r="r" t="t"/>
              <a:pathLst>
                <a:path extrusionOk="0" h="240" w="647">
                  <a:moveTo>
                    <a:pt x="529" y="0"/>
                  </a:moveTo>
                  <a:lnTo>
                    <a:pt x="104" y="26"/>
                  </a:lnTo>
                  <a:cubicBezTo>
                    <a:pt x="45" y="30"/>
                    <a:pt x="1" y="81"/>
                    <a:pt x="4" y="140"/>
                  </a:cubicBezTo>
                  <a:cubicBezTo>
                    <a:pt x="8" y="195"/>
                    <a:pt x="56" y="240"/>
                    <a:pt x="111" y="240"/>
                  </a:cubicBezTo>
                  <a:lnTo>
                    <a:pt x="118" y="240"/>
                  </a:lnTo>
                  <a:lnTo>
                    <a:pt x="544" y="214"/>
                  </a:lnTo>
                  <a:cubicBezTo>
                    <a:pt x="603" y="210"/>
                    <a:pt x="647" y="159"/>
                    <a:pt x="643" y="103"/>
                  </a:cubicBezTo>
                  <a:cubicBezTo>
                    <a:pt x="640" y="45"/>
                    <a:pt x="595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173326" y="4795709"/>
              <a:ext cx="906819" cy="256859"/>
            </a:xfrm>
            <a:custGeom>
              <a:rect b="b" l="l" r="r" t="t"/>
              <a:pathLst>
                <a:path extrusionOk="0" h="4777" w="16864">
                  <a:moveTo>
                    <a:pt x="10935" y="1"/>
                  </a:moveTo>
                  <a:cubicBezTo>
                    <a:pt x="9707" y="1"/>
                    <a:pt x="9034" y="1795"/>
                    <a:pt x="8038" y="1795"/>
                  </a:cubicBezTo>
                  <a:cubicBezTo>
                    <a:pt x="7767" y="1795"/>
                    <a:pt x="7473" y="1663"/>
                    <a:pt x="7137" y="1326"/>
                  </a:cubicBezTo>
                  <a:cubicBezTo>
                    <a:pt x="6794" y="984"/>
                    <a:pt x="6508" y="846"/>
                    <a:pt x="6263" y="846"/>
                  </a:cubicBezTo>
                  <a:cubicBezTo>
                    <a:pt x="5242" y="846"/>
                    <a:pt x="4927" y="3236"/>
                    <a:pt x="4150" y="3236"/>
                  </a:cubicBezTo>
                  <a:cubicBezTo>
                    <a:pt x="4015" y="3236"/>
                    <a:pt x="3866" y="3164"/>
                    <a:pt x="3698" y="2996"/>
                  </a:cubicBezTo>
                  <a:cubicBezTo>
                    <a:pt x="3428" y="2725"/>
                    <a:pt x="3120" y="2616"/>
                    <a:pt x="2800" y="2616"/>
                  </a:cubicBezTo>
                  <a:cubicBezTo>
                    <a:pt x="1500" y="2616"/>
                    <a:pt x="0" y="4418"/>
                    <a:pt x="0" y="4418"/>
                  </a:cubicBezTo>
                  <a:lnTo>
                    <a:pt x="16864" y="4777"/>
                  </a:lnTo>
                  <a:cubicBezTo>
                    <a:pt x="16864" y="4777"/>
                    <a:pt x="15323" y="3669"/>
                    <a:pt x="12497" y="846"/>
                  </a:cubicBezTo>
                  <a:cubicBezTo>
                    <a:pt x="11879" y="228"/>
                    <a:pt x="11372" y="1"/>
                    <a:pt x="10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773785" y="4839377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8898564" y="496593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8503326" y="49521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2"/>
          <p:cNvSpPr txBox="1"/>
          <p:nvPr>
            <p:ph type="ctrTitle"/>
          </p:nvPr>
        </p:nvSpPr>
        <p:spPr>
          <a:xfrm>
            <a:off x="1809900" y="1656650"/>
            <a:ext cx="5524200" cy="18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Bahianita"/>
                <a:ea typeface="Bahianita"/>
                <a:cs typeface="Bahianita"/>
                <a:sym typeface="Bahianit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4" name="Google Shape;64;p2"/>
          <p:cNvSpPr txBox="1"/>
          <p:nvPr>
            <p:ph idx="1" type="subTitle"/>
          </p:nvPr>
        </p:nvSpPr>
        <p:spPr>
          <a:xfrm>
            <a:off x="1809900" y="3593825"/>
            <a:ext cx="55242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11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391" name="Google Shape;391;p11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1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1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1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1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1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1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1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1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1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1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1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11"/>
          <p:cNvGrpSpPr/>
          <p:nvPr/>
        </p:nvGrpSpPr>
        <p:grpSpPr>
          <a:xfrm rot="10800000">
            <a:off x="49179" y="4163144"/>
            <a:ext cx="3345959" cy="880694"/>
            <a:chOff x="736842" y="1480444"/>
            <a:chExt cx="3345959" cy="880694"/>
          </a:xfrm>
        </p:grpSpPr>
        <p:sp>
          <p:nvSpPr>
            <p:cNvPr id="425" name="Google Shape;425;p11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1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1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1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1" name="Google Shape;431;p11"/>
          <p:cNvSpPr txBox="1"/>
          <p:nvPr>
            <p:ph hasCustomPrompt="1" type="title"/>
          </p:nvPr>
        </p:nvSpPr>
        <p:spPr>
          <a:xfrm>
            <a:off x="1284000" y="1863275"/>
            <a:ext cx="6576000" cy="15111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32" name="Google Shape;432;p11"/>
          <p:cNvSpPr txBox="1"/>
          <p:nvPr>
            <p:ph idx="1" type="subTitle"/>
          </p:nvPr>
        </p:nvSpPr>
        <p:spPr>
          <a:xfrm>
            <a:off x="1284000" y="3374425"/>
            <a:ext cx="6576000" cy="4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13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grpSp>
          <p:nvGrpSpPr>
            <p:cNvPr id="436" name="Google Shape;436;p13"/>
            <p:cNvGrpSpPr/>
            <p:nvPr/>
          </p:nvGrpSpPr>
          <p:grpSpPr>
            <a:xfrm>
              <a:off x="0" y="-488450"/>
              <a:ext cx="9144027" cy="2963923"/>
              <a:chOff x="0" y="-488450"/>
              <a:chExt cx="9144027" cy="2963923"/>
            </a:xfrm>
          </p:grpSpPr>
          <p:sp>
            <p:nvSpPr>
              <p:cNvPr id="437" name="Google Shape;437;p13"/>
              <p:cNvSpPr/>
              <p:nvPr/>
            </p:nvSpPr>
            <p:spPr>
              <a:xfrm>
                <a:off x="8743223" y="362600"/>
                <a:ext cx="37307" cy="38519"/>
              </a:xfrm>
              <a:custGeom>
                <a:rect b="b" l="l" r="r" t="t"/>
                <a:pathLst>
                  <a:path extrusionOk="0" h="883" w="884">
                    <a:moveTo>
                      <a:pt x="443" y="0"/>
                    </a:moveTo>
                    <a:cubicBezTo>
                      <a:pt x="199" y="0"/>
                      <a:pt x="0" y="199"/>
                      <a:pt x="0" y="443"/>
                    </a:cubicBezTo>
                    <a:cubicBezTo>
                      <a:pt x="0" y="687"/>
                      <a:pt x="199" y="883"/>
                      <a:pt x="443" y="883"/>
                    </a:cubicBezTo>
                    <a:cubicBezTo>
                      <a:pt x="687" y="883"/>
                      <a:pt x="884" y="687"/>
                      <a:pt x="884" y="443"/>
                    </a:cubicBezTo>
                    <a:cubicBezTo>
                      <a:pt x="884" y="199"/>
                      <a:pt x="687" y="0"/>
                      <a:pt x="443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8245126" y="569229"/>
                <a:ext cx="37307" cy="38562"/>
              </a:xfrm>
              <a:custGeom>
                <a:rect b="b" l="l" r="r" t="t"/>
                <a:pathLst>
                  <a:path extrusionOk="0" h="884" w="884">
                    <a:moveTo>
                      <a:pt x="440" y="1"/>
                    </a:moveTo>
                    <a:cubicBezTo>
                      <a:pt x="196" y="1"/>
                      <a:pt x="1" y="200"/>
                      <a:pt x="1" y="444"/>
                    </a:cubicBezTo>
                    <a:cubicBezTo>
                      <a:pt x="1" y="688"/>
                      <a:pt x="196" y="884"/>
                      <a:pt x="440" y="884"/>
                    </a:cubicBezTo>
                    <a:cubicBezTo>
                      <a:pt x="684" y="884"/>
                      <a:pt x="883" y="688"/>
                      <a:pt x="883" y="444"/>
                    </a:cubicBezTo>
                    <a:cubicBezTo>
                      <a:pt x="883" y="200"/>
                      <a:pt x="684" y="1"/>
                      <a:pt x="440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3"/>
              <p:cNvSpPr/>
              <p:nvPr/>
            </p:nvSpPr>
            <p:spPr>
              <a:xfrm>
                <a:off x="8838941" y="381925"/>
                <a:ext cx="37434" cy="38562"/>
              </a:xfrm>
              <a:custGeom>
                <a:rect b="b" l="l" r="r" t="t"/>
                <a:pathLst>
                  <a:path extrusionOk="0" h="884" w="887">
                    <a:moveTo>
                      <a:pt x="443" y="0"/>
                    </a:moveTo>
                    <a:cubicBezTo>
                      <a:pt x="199" y="0"/>
                      <a:pt x="0" y="196"/>
                      <a:pt x="0" y="440"/>
                    </a:cubicBezTo>
                    <a:cubicBezTo>
                      <a:pt x="0" y="684"/>
                      <a:pt x="199" y="883"/>
                      <a:pt x="443" y="883"/>
                    </a:cubicBezTo>
                    <a:cubicBezTo>
                      <a:pt x="687" y="883"/>
                      <a:pt x="887" y="684"/>
                      <a:pt x="887" y="440"/>
                    </a:cubicBezTo>
                    <a:cubicBezTo>
                      <a:pt x="887" y="196"/>
                      <a:pt x="687" y="0"/>
                      <a:pt x="443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3"/>
              <p:cNvSpPr/>
              <p:nvPr/>
            </p:nvSpPr>
            <p:spPr>
              <a:xfrm>
                <a:off x="9030757" y="580913"/>
                <a:ext cx="37265" cy="38562"/>
              </a:xfrm>
              <a:custGeom>
                <a:rect b="b" l="l" r="r" t="t"/>
                <a:pathLst>
                  <a:path extrusionOk="0" h="884" w="883">
                    <a:moveTo>
                      <a:pt x="440" y="1"/>
                    </a:moveTo>
                    <a:cubicBezTo>
                      <a:pt x="196" y="1"/>
                      <a:pt x="0" y="200"/>
                      <a:pt x="0" y="444"/>
                    </a:cubicBezTo>
                    <a:cubicBezTo>
                      <a:pt x="0" y="688"/>
                      <a:pt x="196" y="884"/>
                      <a:pt x="440" y="884"/>
                    </a:cubicBezTo>
                    <a:cubicBezTo>
                      <a:pt x="684" y="884"/>
                      <a:pt x="883" y="688"/>
                      <a:pt x="883" y="444"/>
                    </a:cubicBezTo>
                    <a:cubicBezTo>
                      <a:pt x="883" y="200"/>
                      <a:pt x="684" y="1"/>
                      <a:pt x="440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3"/>
              <p:cNvSpPr/>
              <p:nvPr/>
            </p:nvSpPr>
            <p:spPr>
              <a:xfrm>
                <a:off x="8801633" y="491900"/>
                <a:ext cx="37349" cy="38562"/>
              </a:xfrm>
              <a:custGeom>
                <a:rect b="b" l="l" r="r" t="t"/>
                <a:pathLst>
                  <a:path extrusionOk="0" h="884" w="885">
                    <a:moveTo>
                      <a:pt x="441" y="1"/>
                    </a:moveTo>
                    <a:cubicBezTo>
                      <a:pt x="196" y="1"/>
                      <a:pt x="1" y="200"/>
                      <a:pt x="1" y="444"/>
                    </a:cubicBezTo>
                    <a:cubicBezTo>
                      <a:pt x="1" y="688"/>
                      <a:pt x="196" y="884"/>
                      <a:pt x="441" y="884"/>
                    </a:cubicBezTo>
                    <a:cubicBezTo>
                      <a:pt x="688" y="884"/>
                      <a:pt x="884" y="688"/>
                      <a:pt x="884" y="444"/>
                    </a:cubicBezTo>
                    <a:cubicBezTo>
                      <a:pt x="884" y="200"/>
                      <a:pt x="688" y="1"/>
                      <a:pt x="441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8066773" y="500435"/>
                <a:ext cx="37476" cy="38737"/>
              </a:xfrm>
              <a:custGeom>
                <a:rect b="b" l="l" r="r" t="t"/>
                <a:pathLst>
                  <a:path extrusionOk="0" h="888" w="888">
                    <a:moveTo>
                      <a:pt x="444" y="1"/>
                    </a:moveTo>
                    <a:cubicBezTo>
                      <a:pt x="200" y="1"/>
                      <a:pt x="1" y="201"/>
                      <a:pt x="1" y="444"/>
                    </a:cubicBezTo>
                    <a:cubicBezTo>
                      <a:pt x="1" y="688"/>
                      <a:pt x="200" y="887"/>
                      <a:pt x="444" y="887"/>
                    </a:cubicBezTo>
                    <a:cubicBezTo>
                      <a:pt x="688" y="887"/>
                      <a:pt x="887" y="688"/>
                      <a:pt x="887" y="444"/>
                    </a:cubicBezTo>
                    <a:cubicBezTo>
                      <a:pt x="887" y="201"/>
                      <a:pt x="688" y="1"/>
                      <a:pt x="444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0" y="-336050"/>
                <a:ext cx="9141996" cy="2811523"/>
              </a:xfrm>
              <a:custGeom>
                <a:rect b="b" l="l" r="r" t="t"/>
                <a:pathLst>
                  <a:path extrusionOk="0" h="34377" w="94530">
                    <a:moveTo>
                      <a:pt x="0" y="0"/>
                    </a:moveTo>
                    <a:lnTo>
                      <a:pt x="0" y="34376"/>
                    </a:lnTo>
                    <a:cubicBezTo>
                      <a:pt x="433" y="33623"/>
                      <a:pt x="773" y="32768"/>
                      <a:pt x="1185" y="32091"/>
                    </a:cubicBezTo>
                    <a:cubicBezTo>
                      <a:pt x="2271" y="30308"/>
                      <a:pt x="3353" y="28322"/>
                      <a:pt x="5212" y="27236"/>
                    </a:cubicBezTo>
                    <a:cubicBezTo>
                      <a:pt x="7143" y="26110"/>
                      <a:pt x="9809" y="26116"/>
                      <a:pt x="11524" y="24721"/>
                    </a:cubicBezTo>
                    <a:cubicBezTo>
                      <a:pt x="13132" y="23416"/>
                      <a:pt x="13808" y="21103"/>
                      <a:pt x="15424" y="19798"/>
                    </a:cubicBezTo>
                    <a:cubicBezTo>
                      <a:pt x="16189" y="19181"/>
                      <a:pt x="17080" y="18935"/>
                      <a:pt x="18050" y="18935"/>
                    </a:cubicBezTo>
                    <a:cubicBezTo>
                      <a:pt x="21237" y="18935"/>
                      <a:pt x="25278" y="21588"/>
                      <a:pt x="28531" y="22423"/>
                    </a:cubicBezTo>
                    <a:cubicBezTo>
                      <a:pt x="32139" y="23347"/>
                      <a:pt x="35667" y="22612"/>
                      <a:pt x="39258" y="23323"/>
                    </a:cubicBezTo>
                    <a:cubicBezTo>
                      <a:pt x="41466" y="23761"/>
                      <a:pt x="44634" y="25194"/>
                      <a:pt x="47336" y="25194"/>
                    </a:cubicBezTo>
                    <a:cubicBezTo>
                      <a:pt x="48682" y="25194"/>
                      <a:pt x="49913" y="24839"/>
                      <a:pt x="50853" y="23828"/>
                    </a:cubicBezTo>
                    <a:cubicBezTo>
                      <a:pt x="51750" y="22866"/>
                      <a:pt x="51736" y="21419"/>
                      <a:pt x="52234" y="20276"/>
                    </a:cubicBezTo>
                    <a:cubicBezTo>
                      <a:pt x="53513" y="17341"/>
                      <a:pt x="56248" y="15039"/>
                      <a:pt x="58749" y="13177"/>
                    </a:cubicBezTo>
                    <a:cubicBezTo>
                      <a:pt x="61470" y="11149"/>
                      <a:pt x="63838" y="9633"/>
                      <a:pt x="66727" y="9633"/>
                    </a:cubicBezTo>
                    <a:cubicBezTo>
                      <a:pt x="67748" y="9633"/>
                      <a:pt x="68835" y="9822"/>
                      <a:pt x="70025" y="10246"/>
                    </a:cubicBezTo>
                    <a:cubicBezTo>
                      <a:pt x="71133" y="10639"/>
                      <a:pt x="73675" y="11507"/>
                      <a:pt x="76327" y="11507"/>
                    </a:cubicBezTo>
                    <a:cubicBezTo>
                      <a:pt x="78084" y="11507"/>
                      <a:pt x="79891" y="11126"/>
                      <a:pt x="81360" y="9971"/>
                    </a:cubicBezTo>
                    <a:cubicBezTo>
                      <a:pt x="82979" y="8697"/>
                      <a:pt x="83583" y="6477"/>
                      <a:pt x="85535" y="5615"/>
                    </a:cubicBezTo>
                    <a:cubicBezTo>
                      <a:pt x="87071" y="4938"/>
                      <a:pt x="88864" y="5227"/>
                      <a:pt x="90493" y="5051"/>
                    </a:cubicBezTo>
                    <a:cubicBezTo>
                      <a:pt x="91988" y="4893"/>
                      <a:pt x="93389" y="4323"/>
                      <a:pt x="94530" y="3412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3"/>
              <p:cNvSpPr/>
              <p:nvPr/>
            </p:nvSpPr>
            <p:spPr>
              <a:xfrm>
                <a:off x="0" y="-336050"/>
                <a:ext cx="9141996" cy="2495587"/>
              </a:xfrm>
              <a:custGeom>
                <a:rect b="b" l="l" r="r" t="t"/>
                <a:pathLst>
                  <a:path extrusionOk="0" h="30514" w="94530">
                    <a:moveTo>
                      <a:pt x="0" y="0"/>
                    </a:move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3"/>
              <p:cNvSpPr/>
              <p:nvPr/>
            </p:nvSpPr>
            <p:spPr>
              <a:xfrm>
                <a:off x="0" y="-336050"/>
                <a:ext cx="9141996" cy="2495587"/>
              </a:xfrm>
              <a:custGeom>
                <a:rect b="b" l="l" r="r" t="t"/>
                <a:pathLst>
                  <a:path extrusionOk="0" h="30514" w="94530">
                    <a:moveTo>
                      <a:pt x="82266" y="478"/>
                    </a:moveTo>
                    <a:cubicBezTo>
                      <a:pt x="82805" y="478"/>
                      <a:pt x="83171" y="756"/>
                      <a:pt x="83377" y="1237"/>
                    </a:cubicBezTo>
                    <a:cubicBezTo>
                      <a:pt x="83763" y="2137"/>
                      <a:pt x="82386" y="3260"/>
                      <a:pt x="80606" y="3260"/>
                    </a:cubicBezTo>
                    <a:cubicBezTo>
                      <a:pt x="80007" y="3260"/>
                      <a:pt x="79363" y="3133"/>
                      <a:pt x="78725" y="2828"/>
                    </a:cubicBezTo>
                    <a:cubicBezTo>
                      <a:pt x="77852" y="2409"/>
                      <a:pt x="77794" y="1265"/>
                      <a:pt x="78869" y="1104"/>
                    </a:cubicBezTo>
                    <a:cubicBezTo>
                      <a:pt x="79171" y="1058"/>
                      <a:pt x="79410" y="1050"/>
                      <a:pt x="79619" y="1050"/>
                    </a:cubicBezTo>
                    <a:cubicBezTo>
                      <a:pt x="79740" y="1050"/>
                      <a:pt x="79851" y="1053"/>
                      <a:pt x="79960" y="1053"/>
                    </a:cubicBezTo>
                    <a:cubicBezTo>
                      <a:pt x="80317" y="1053"/>
                      <a:pt x="80641" y="1022"/>
                      <a:pt x="81171" y="763"/>
                    </a:cubicBezTo>
                    <a:cubicBezTo>
                      <a:pt x="81594" y="568"/>
                      <a:pt x="81958" y="478"/>
                      <a:pt x="82266" y="478"/>
                    </a:cubicBezTo>
                    <a:close/>
                    <a:moveTo>
                      <a:pt x="28271" y="7419"/>
                    </a:moveTo>
                    <a:cubicBezTo>
                      <a:pt x="29152" y="7419"/>
                      <a:pt x="30200" y="7776"/>
                      <a:pt x="30871" y="8198"/>
                    </a:cubicBezTo>
                    <a:cubicBezTo>
                      <a:pt x="31582" y="8649"/>
                      <a:pt x="32197" y="9061"/>
                      <a:pt x="32997" y="9383"/>
                    </a:cubicBezTo>
                    <a:cubicBezTo>
                      <a:pt x="33640" y="9645"/>
                      <a:pt x="34358" y="9806"/>
                      <a:pt x="34970" y="10140"/>
                    </a:cubicBezTo>
                    <a:cubicBezTo>
                      <a:pt x="36361" y="10902"/>
                      <a:pt x="35794" y="12517"/>
                      <a:pt x="34444" y="12933"/>
                    </a:cubicBezTo>
                    <a:cubicBezTo>
                      <a:pt x="34108" y="13037"/>
                      <a:pt x="33748" y="13084"/>
                      <a:pt x="33373" y="13084"/>
                    </a:cubicBezTo>
                    <a:cubicBezTo>
                      <a:pt x="30684" y="13084"/>
                      <a:pt x="27262" y="10647"/>
                      <a:pt x="26710" y="9209"/>
                    </a:cubicBezTo>
                    <a:cubicBezTo>
                      <a:pt x="26491" y="7876"/>
                      <a:pt x="27274" y="7419"/>
                      <a:pt x="28271" y="7419"/>
                    </a:cubicBezTo>
                    <a:close/>
                    <a:moveTo>
                      <a:pt x="38767" y="11448"/>
                    </a:moveTo>
                    <a:cubicBezTo>
                      <a:pt x="39217" y="11448"/>
                      <a:pt x="39833" y="11640"/>
                      <a:pt x="40639" y="12184"/>
                    </a:cubicBezTo>
                    <a:cubicBezTo>
                      <a:pt x="41140" y="12524"/>
                      <a:pt x="41989" y="13276"/>
                      <a:pt x="41460" y="13874"/>
                    </a:cubicBezTo>
                    <a:cubicBezTo>
                      <a:pt x="41136" y="14242"/>
                      <a:pt x="40630" y="14376"/>
                      <a:pt x="40104" y="14376"/>
                    </a:cubicBezTo>
                    <a:cubicBezTo>
                      <a:pt x="39574" y="14376"/>
                      <a:pt x="39025" y="14241"/>
                      <a:pt x="38622" y="14074"/>
                    </a:cubicBezTo>
                    <a:cubicBezTo>
                      <a:pt x="37756" y="13713"/>
                      <a:pt x="38024" y="13088"/>
                      <a:pt x="37794" y="12363"/>
                    </a:cubicBezTo>
                    <a:cubicBezTo>
                      <a:pt x="37693" y="12045"/>
                      <a:pt x="37973" y="11448"/>
                      <a:pt x="38767" y="11448"/>
                    </a:cubicBezTo>
                    <a:close/>
                    <a:moveTo>
                      <a:pt x="55358" y="0"/>
                    </a:moveTo>
                    <a:cubicBezTo>
                      <a:pt x="52702" y="860"/>
                      <a:pt x="50311" y="2127"/>
                      <a:pt x="48923" y="4447"/>
                    </a:cubicBezTo>
                    <a:cubicBezTo>
                      <a:pt x="47961" y="6058"/>
                      <a:pt x="47964" y="7690"/>
                      <a:pt x="46236" y="8772"/>
                    </a:cubicBezTo>
                    <a:cubicBezTo>
                      <a:pt x="45027" y="9528"/>
                      <a:pt x="43540" y="9809"/>
                      <a:pt x="42006" y="9809"/>
                    </a:cubicBezTo>
                    <a:cubicBezTo>
                      <a:pt x="40075" y="9809"/>
                      <a:pt x="38070" y="9363"/>
                      <a:pt x="36457" y="8861"/>
                    </a:cubicBezTo>
                    <a:cubicBezTo>
                      <a:pt x="32479" y="7628"/>
                      <a:pt x="28988" y="4550"/>
                      <a:pt x="24854" y="3879"/>
                    </a:cubicBezTo>
                    <a:cubicBezTo>
                      <a:pt x="24391" y="3804"/>
                      <a:pt x="23933" y="3768"/>
                      <a:pt x="23479" y="3768"/>
                    </a:cubicBezTo>
                    <a:cubicBezTo>
                      <a:pt x="21754" y="3768"/>
                      <a:pt x="20103" y="4287"/>
                      <a:pt x="18578" y="5144"/>
                    </a:cubicBezTo>
                    <a:cubicBezTo>
                      <a:pt x="16492" y="6319"/>
                      <a:pt x="15812" y="7563"/>
                      <a:pt x="14520" y="9439"/>
                    </a:cubicBezTo>
                    <a:cubicBezTo>
                      <a:pt x="13190" y="11359"/>
                      <a:pt x="10991" y="12026"/>
                      <a:pt x="8751" y="12112"/>
                    </a:cubicBezTo>
                    <a:cubicBezTo>
                      <a:pt x="8652" y="12116"/>
                      <a:pt x="8554" y="12118"/>
                      <a:pt x="8457" y="12118"/>
                    </a:cubicBezTo>
                    <a:cubicBezTo>
                      <a:pt x="6622" y="12118"/>
                      <a:pt x="5067" y="11476"/>
                      <a:pt x="3299" y="11342"/>
                    </a:cubicBezTo>
                    <a:cubicBezTo>
                      <a:pt x="3155" y="11331"/>
                      <a:pt x="3013" y="11325"/>
                      <a:pt x="2872" y="11325"/>
                    </a:cubicBezTo>
                    <a:cubicBezTo>
                      <a:pt x="1797" y="11325"/>
                      <a:pt x="821" y="11643"/>
                      <a:pt x="0" y="12180"/>
                    </a:cubicBez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0" y="-336050"/>
                <a:ext cx="9144027" cy="2712318"/>
              </a:xfrm>
              <a:custGeom>
                <a:rect b="b" l="l" r="r" t="t"/>
                <a:pathLst>
                  <a:path extrusionOk="0" h="33164" w="94551">
                    <a:moveTo>
                      <a:pt x="91444" y="0"/>
                    </a:moveTo>
                    <a:cubicBezTo>
                      <a:pt x="91444" y="0"/>
                      <a:pt x="86459" y="4064"/>
                      <a:pt x="80493" y="4064"/>
                    </a:cubicBezTo>
                    <a:cubicBezTo>
                      <a:pt x="80238" y="4064"/>
                      <a:pt x="79980" y="4056"/>
                      <a:pt x="79722" y="4041"/>
                    </a:cubicBezTo>
                    <a:cubicBezTo>
                      <a:pt x="74914" y="3753"/>
                      <a:pt x="71867" y="2658"/>
                      <a:pt x="67952" y="2658"/>
                    </a:cubicBezTo>
                    <a:cubicBezTo>
                      <a:pt x="66732" y="2658"/>
                      <a:pt x="65429" y="2764"/>
                      <a:pt x="63961" y="3034"/>
                    </a:cubicBezTo>
                    <a:cubicBezTo>
                      <a:pt x="57784" y="4168"/>
                      <a:pt x="57155" y="9841"/>
                      <a:pt x="54383" y="10847"/>
                    </a:cubicBezTo>
                    <a:cubicBezTo>
                      <a:pt x="51609" y="11857"/>
                      <a:pt x="54760" y="15506"/>
                      <a:pt x="48332" y="16582"/>
                    </a:cubicBezTo>
                    <a:cubicBezTo>
                      <a:pt x="44291" y="17258"/>
                      <a:pt x="42763" y="19013"/>
                      <a:pt x="39201" y="19013"/>
                    </a:cubicBezTo>
                    <a:cubicBezTo>
                      <a:pt x="37093" y="19013"/>
                      <a:pt x="34273" y="18398"/>
                      <a:pt x="29799" y="16582"/>
                    </a:cubicBezTo>
                    <a:cubicBezTo>
                      <a:pt x="25948" y="15019"/>
                      <a:pt x="23494" y="14530"/>
                      <a:pt x="21546" y="14530"/>
                    </a:cubicBezTo>
                    <a:cubicBezTo>
                      <a:pt x="18391" y="14530"/>
                      <a:pt x="16564" y="15813"/>
                      <a:pt x="12279" y="15891"/>
                    </a:cubicBezTo>
                    <a:cubicBezTo>
                      <a:pt x="7108" y="15988"/>
                      <a:pt x="9926" y="20303"/>
                      <a:pt x="4964" y="20808"/>
                    </a:cubicBezTo>
                    <a:cubicBezTo>
                      <a:pt x="0" y="21313"/>
                      <a:pt x="0" y="24113"/>
                      <a:pt x="0" y="24113"/>
                    </a:cubicBezTo>
                    <a:lnTo>
                      <a:pt x="0" y="33163"/>
                    </a:lnTo>
                    <a:cubicBezTo>
                      <a:pt x="0" y="33163"/>
                      <a:pt x="3450" y="24646"/>
                      <a:pt x="8366" y="24113"/>
                    </a:cubicBezTo>
                    <a:cubicBezTo>
                      <a:pt x="13031" y="23608"/>
                      <a:pt x="13724" y="18365"/>
                      <a:pt x="18518" y="18365"/>
                    </a:cubicBezTo>
                    <a:cubicBezTo>
                      <a:pt x="18777" y="18365"/>
                      <a:pt x="19049" y="18381"/>
                      <a:pt x="19333" y="18413"/>
                    </a:cubicBezTo>
                    <a:cubicBezTo>
                      <a:pt x="24883" y="19042"/>
                      <a:pt x="28160" y="21818"/>
                      <a:pt x="32066" y="22069"/>
                    </a:cubicBezTo>
                    <a:cubicBezTo>
                      <a:pt x="32745" y="22113"/>
                      <a:pt x="33450" y="22126"/>
                      <a:pt x="34171" y="22126"/>
                    </a:cubicBezTo>
                    <a:cubicBezTo>
                      <a:pt x="35281" y="22126"/>
                      <a:pt x="36429" y="22094"/>
                      <a:pt x="37576" y="22094"/>
                    </a:cubicBezTo>
                    <a:cubicBezTo>
                      <a:pt x="39978" y="22094"/>
                      <a:pt x="42377" y="22232"/>
                      <a:pt x="44421" y="23079"/>
                    </a:cubicBezTo>
                    <a:cubicBezTo>
                      <a:pt x="45569" y="23553"/>
                      <a:pt x="46852" y="23767"/>
                      <a:pt x="48117" y="23767"/>
                    </a:cubicBezTo>
                    <a:cubicBezTo>
                      <a:pt x="50882" y="23767"/>
                      <a:pt x="53556" y="22744"/>
                      <a:pt x="54506" y="21186"/>
                    </a:cubicBezTo>
                    <a:cubicBezTo>
                      <a:pt x="55894" y="18918"/>
                      <a:pt x="54760" y="14884"/>
                      <a:pt x="56777" y="12867"/>
                    </a:cubicBezTo>
                    <a:cubicBezTo>
                      <a:pt x="58559" y="11083"/>
                      <a:pt x="61324" y="7632"/>
                      <a:pt x="65593" y="7632"/>
                    </a:cubicBezTo>
                    <a:cubicBezTo>
                      <a:pt x="66158" y="7632"/>
                      <a:pt x="66748" y="7692"/>
                      <a:pt x="67366" y="7824"/>
                    </a:cubicBezTo>
                    <a:cubicBezTo>
                      <a:pt x="71935" y="8803"/>
                      <a:pt x="73644" y="10344"/>
                      <a:pt x="76314" y="10344"/>
                    </a:cubicBezTo>
                    <a:cubicBezTo>
                      <a:pt x="76738" y="10344"/>
                      <a:pt x="77186" y="10305"/>
                      <a:pt x="77673" y="10219"/>
                    </a:cubicBezTo>
                    <a:cubicBezTo>
                      <a:pt x="81233" y="9590"/>
                      <a:pt x="82494" y="7068"/>
                      <a:pt x="85772" y="6814"/>
                    </a:cubicBezTo>
                    <a:cubicBezTo>
                      <a:pt x="89050" y="6563"/>
                      <a:pt x="91861" y="5165"/>
                      <a:pt x="94550" y="2017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1422697" y="642464"/>
                <a:ext cx="158701" cy="100514"/>
              </a:xfrm>
              <a:custGeom>
                <a:rect b="b" l="l" r="r" t="t"/>
                <a:pathLst>
                  <a:path extrusionOk="0" h="1229" w="1641">
                    <a:moveTo>
                      <a:pt x="880" y="1"/>
                    </a:moveTo>
                    <a:cubicBezTo>
                      <a:pt x="831" y="1"/>
                      <a:pt x="781" y="5"/>
                      <a:pt x="730" y="12"/>
                    </a:cubicBezTo>
                    <a:cubicBezTo>
                      <a:pt x="307" y="74"/>
                      <a:pt x="1" y="397"/>
                      <a:pt x="53" y="730"/>
                    </a:cubicBezTo>
                    <a:cubicBezTo>
                      <a:pt x="95" y="1025"/>
                      <a:pt x="402" y="1229"/>
                      <a:pt x="766" y="1229"/>
                    </a:cubicBezTo>
                    <a:cubicBezTo>
                      <a:pt x="814" y="1229"/>
                      <a:pt x="862" y="1225"/>
                      <a:pt x="911" y="1218"/>
                    </a:cubicBezTo>
                    <a:cubicBezTo>
                      <a:pt x="1334" y="1153"/>
                      <a:pt x="1640" y="830"/>
                      <a:pt x="1588" y="500"/>
                    </a:cubicBezTo>
                    <a:cubicBezTo>
                      <a:pt x="1546" y="206"/>
                      <a:pt x="1243" y="1"/>
                      <a:pt x="8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1666695" y="625698"/>
                <a:ext cx="71179" cy="60276"/>
              </a:xfrm>
              <a:custGeom>
                <a:rect b="b" l="l" r="r" t="t"/>
                <a:pathLst>
                  <a:path extrusionOk="0" h="737" w="736">
                    <a:moveTo>
                      <a:pt x="367" y="1"/>
                    </a:moveTo>
                    <a:cubicBezTo>
                      <a:pt x="165" y="1"/>
                      <a:pt x="0" y="165"/>
                      <a:pt x="0" y="368"/>
                    </a:cubicBezTo>
                    <a:cubicBezTo>
                      <a:pt x="0" y="571"/>
                      <a:pt x="165" y="736"/>
                      <a:pt x="367" y="736"/>
                    </a:cubicBezTo>
                    <a:cubicBezTo>
                      <a:pt x="570" y="736"/>
                      <a:pt x="735" y="571"/>
                      <a:pt x="735" y="368"/>
                    </a:cubicBezTo>
                    <a:cubicBezTo>
                      <a:pt x="735" y="165"/>
                      <a:pt x="570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1564957" y="563869"/>
                <a:ext cx="63248" cy="53242"/>
              </a:xfrm>
              <a:custGeom>
                <a:rect b="b" l="l" r="r" t="t"/>
                <a:pathLst>
                  <a:path extrusionOk="0" h="651" w="654">
                    <a:moveTo>
                      <a:pt x="327" y="0"/>
                    </a:moveTo>
                    <a:cubicBezTo>
                      <a:pt x="149" y="0"/>
                      <a:pt x="1" y="145"/>
                      <a:pt x="1" y="324"/>
                    </a:cubicBezTo>
                    <a:cubicBezTo>
                      <a:pt x="1" y="506"/>
                      <a:pt x="149" y="650"/>
                      <a:pt x="327" y="650"/>
                    </a:cubicBezTo>
                    <a:cubicBezTo>
                      <a:pt x="506" y="650"/>
                      <a:pt x="653" y="506"/>
                      <a:pt x="653" y="324"/>
                    </a:cubicBezTo>
                    <a:cubicBezTo>
                      <a:pt x="653" y="145"/>
                      <a:pt x="506" y="0"/>
                      <a:pt x="3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7258547" y="-335595"/>
                <a:ext cx="166921" cy="113845"/>
              </a:xfrm>
              <a:custGeom>
                <a:rect b="b" l="l" r="r" t="t"/>
                <a:pathLst>
                  <a:path extrusionOk="0" h="1392" w="1726">
                    <a:moveTo>
                      <a:pt x="863" y="1"/>
                    </a:moveTo>
                    <a:cubicBezTo>
                      <a:pt x="389" y="1"/>
                      <a:pt x="0" y="313"/>
                      <a:pt x="0" y="695"/>
                    </a:cubicBezTo>
                    <a:cubicBezTo>
                      <a:pt x="0" y="1079"/>
                      <a:pt x="389" y="1392"/>
                      <a:pt x="863" y="1392"/>
                    </a:cubicBezTo>
                    <a:cubicBezTo>
                      <a:pt x="1337" y="1392"/>
                      <a:pt x="1725" y="1079"/>
                      <a:pt x="1725" y="695"/>
                    </a:cubicBezTo>
                    <a:cubicBezTo>
                      <a:pt x="1725" y="313"/>
                      <a:pt x="1337" y="1"/>
                      <a:pt x="8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7506414" y="-236963"/>
                <a:ext cx="57252" cy="48171"/>
              </a:xfrm>
              <a:custGeom>
                <a:rect b="b" l="l" r="r" t="t"/>
                <a:pathLst>
                  <a:path extrusionOk="0" h="589" w="592">
                    <a:moveTo>
                      <a:pt x="296" y="0"/>
                    </a:moveTo>
                    <a:cubicBezTo>
                      <a:pt x="135" y="0"/>
                      <a:pt x="1" y="131"/>
                      <a:pt x="1" y="293"/>
                    </a:cubicBezTo>
                    <a:cubicBezTo>
                      <a:pt x="1" y="458"/>
                      <a:pt x="135" y="588"/>
                      <a:pt x="296" y="588"/>
                    </a:cubicBezTo>
                    <a:cubicBezTo>
                      <a:pt x="458" y="588"/>
                      <a:pt x="591" y="458"/>
                      <a:pt x="591" y="293"/>
                    </a:cubicBezTo>
                    <a:cubicBezTo>
                      <a:pt x="591" y="131"/>
                      <a:pt x="458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3"/>
              <p:cNvSpPr/>
              <p:nvPr/>
            </p:nvSpPr>
            <p:spPr>
              <a:xfrm>
                <a:off x="5153564" y="271654"/>
                <a:ext cx="138295" cy="78514"/>
              </a:xfrm>
              <a:custGeom>
                <a:rect b="b" l="l" r="r" t="t"/>
                <a:pathLst>
                  <a:path extrusionOk="0" h="960" w="1430">
                    <a:moveTo>
                      <a:pt x="715" y="0"/>
                    </a:moveTo>
                    <a:cubicBezTo>
                      <a:pt x="320" y="0"/>
                      <a:pt x="1" y="213"/>
                      <a:pt x="1" y="478"/>
                    </a:cubicBezTo>
                    <a:cubicBezTo>
                      <a:pt x="1" y="743"/>
                      <a:pt x="320" y="959"/>
                      <a:pt x="715" y="959"/>
                    </a:cubicBezTo>
                    <a:cubicBezTo>
                      <a:pt x="1110" y="959"/>
                      <a:pt x="1430" y="743"/>
                      <a:pt x="1430" y="478"/>
                    </a:cubicBezTo>
                    <a:cubicBezTo>
                      <a:pt x="1430" y="213"/>
                      <a:pt x="1110" y="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3"/>
              <p:cNvSpPr/>
              <p:nvPr/>
            </p:nvSpPr>
            <p:spPr>
              <a:xfrm>
                <a:off x="5324063" y="202791"/>
                <a:ext cx="61217" cy="51770"/>
              </a:xfrm>
              <a:custGeom>
                <a:rect b="b" l="l" r="r" t="t"/>
                <a:pathLst>
                  <a:path extrusionOk="0" h="633" w="633">
                    <a:moveTo>
                      <a:pt x="316" y="0"/>
                    </a:moveTo>
                    <a:cubicBezTo>
                      <a:pt x="144" y="0"/>
                      <a:pt x="0" y="141"/>
                      <a:pt x="0" y="317"/>
                    </a:cubicBezTo>
                    <a:cubicBezTo>
                      <a:pt x="0" y="492"/>
                      <a:pt x="144" y="633"/>
                      <a:pt x="316" y="633"/>
                    </a:cubicBezTo>
                    <a:cubicBezTo>
                      <a:pt x="492" y="633"/>
                      <a:pt x="633" y="492"/>
                      <a:pt x="633" y="317"/>
                    </a:cubicBezTo>
                    <a:cubicBezTo>
                      <a:pt x="633" y="141"/>
                      <a:pt x="492" y="0"/>
                      <a:pt x="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3"/>
              <p:cNvSpPr/>
              <p:nvPr/>
            </p:nvSpPr>
            <p:spPr>
              <a:xfrm>
                <a:off x="5153564" y="158137"/>
                <a:ext cx="36653" cy="30997"/>
              </a:xfrm>
              <a:custGeom>
                <a:rect b="b" l="l" r="r" t="t"/>
                <a:pathLst>
                  <a:path extrusionOk="0" h="379" w="379">
                    <a:moveTo>
                      <a:pt x="190" y="1"/>
                    </a:moveTo>
                    <a:cubicBezTo>
                      <a:pt x="83" y="1"/>
                      <a:pt x="1" y="86"/>
                      <a:pt x="1" y="189"/>
                    </a:cubicBezTo>
                    <a:cubicBezTo>
                      <a:pt x="1" y="296"/>
                      <a:pt x="83" y="378"/>
                      <a:pt x="190" y="378"/>
                    </a:cubicBezTo>
                    <a:cubicBezTo>
                      <a:pt x="293" y="378"/>
                      <a:pt x="379" y="296"/>
                      <a:pt x="379" y="189"/>
                    </a:cubicBezTo>
                    <a:cubicBezTo>
                      <a:pt x="379" y="86"/>
                      <a:pt x="293" y="1"/>
                      <a:pt x="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13"/>
              <p:cNvSpPr/>
              <p:nvPr/>
            </p:nvSpPr>
            <p:spPr>
              <a:xfrm>
                <a:off x="4820302" y="519215"/>
                <a:ext cx="136361" cy="114990"/>
              </a:xfrm>
              <a:custGeom>
                <a:rect b="b" l="l" r="r" t="t"/>
                <a:pathLst>
                  <a:path extrusionOk="0" h="1406" w="1410">
                    <a:moveTo>
                      <a:pt x="705" y="0"/>
                    </a:moveTo>
                    <a:cubicBezTo>
                      <a:pt x="317" y="0"/>
                      <a:pt x="0" y="313"/>
                      <a:pt x="0" y="701"/>
                    </a:cubicBezTo>
                    <a:cubicBezTo>
                      <a:pt x="0" y="1093"/>
                      <a:pt x="317" y="1406"/>
                      <a:pt x="705" y="1406"/>
                    </a:cubicBezTo>
                    <a:cubicBezTo>
                      <a:pt x="1093" y="1406"/>
                      <a:pt x="1409" y="1093"/>
                      <a:pt x="1409" y="701"/>
                    </a:cubicBezTo>
                    <a:cubicBezTo>
                      <a:pt x="1409" y="313"/>
                      <a:pt x="1093" y="0"/>
                      <a:pt x="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3"/>
              <p:cNvSpPr/>
              <p:nvPr/>
            </p:nvSpPr>
            <p:spPr>
              <a:xfrm>
                <a:off x="1839419" y="635840"/>
                <a:ext cx="42649" cy="36313"/>
              </a:xfrm>
              <a:custGeom>
                <a:rect b="b" l="l" r="r" t="t"/>
                <a:pathLst>
                  <a:path extrusionOk="0" h="444" w="441">
                    <a:moveTo>
                      <a:pt x="221" y="0"/>
                    </a:moveTo>
                    <a:cubicBezTo>
                      <a:pt x="97" y="0"/>
                      <a:pt x="0" y="100"/>
                      <a:pt x="0" y="224"/>
                    </a:cubicBezTo>
                    <a:cubicBezTo>
                      <a:pt x="0" y="344"/>
                      <a:pt x="97" y="444"/>
                      <a:pt x="221" y="444"/>
                    </a:cubicBezTo>
                    <a:cubicBezTo>
                      <a:pt x="341" y="444"/>
                      <a:pt x="441" y="344"/>
                      <a:pt x="441" y="224"/>
                    </a:cubicBezTo>
                    <a:cubicBezTo>
                      <a:pt x="441" y="100"/>
                      <a:pt x="341" y="0"/>
                      <a:pt x="2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3"/>
              <p:cNvSpPr/>
              <p:nvPr/>
            </p:nvSpPr>
            <p:spPr>
              <a:xfrm>
                <a:off x="1702188" y="447899"/>
                <a:ext cx="102126" cy="86283"/>
              </a:xfrm>
              <a:custGeom>
                <a:rect b="b" l="l" r="r" t="t"/>
                <a:pathLst>
                  <a:path extrusionOk="0" h="1055" w="1056">
                    <a:moveTo>
                      <a:pt x="530" y="0"/>
                    </a:moveTo>
                    <a:cubicBezTo>
                      <a:pt x="238" y="0"/>
                      <a:pt x="0" y="237"/>
                      <a:pt x="0" y="525"/>
                    </a:cubicBezTo>
                    <a:cubicBezTo>
                      <a:pt x="0" y="817"/>
                      <a:pt x="238" y="1055"/>
                      <a:pt x="530" y="1055"/>
                    </a:cubicBezTo>
                    <a:cubicBezTo>
                      <a:pt x="818" y="1055"/>
                      <a:pt x="1056" y="817"/>
                      <a:pt x="1056" y="525"/>
                    </a:cubicBezTo>
                    <a:cubicBezTo>
                      <a:pt x="1056" y="237"/>
                      <a:pt x="818" y="0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13"/>
              <p:cNvSpPr/>
              <p:nvPr/>
            </p:nvSpPr>
            <p:spPr>
              <a:xfrm>
                <a:off x="1625980" y="-488450"/>
                <a:ext cx="2108278" cy="509521"/>
              </a:xfrm>
              <a:custGeom>
                <a:rect b="b" l="l" r="r" t="t"/>
                <a:pathLst>
                  <a:path extrusionOk="0" h="6230" w="21800">
                    <a:moveTo>
                      <a:pt x="1026" y="0"/>
                    </a:moveTo>
                    <a:cubicBezTo>
                      <a:pt x="758" y="258"/>
                      <a:pt x="534" y="568"/>
                      <a:pt x="393" y="935"/>
                    </a:cubicBezTo>
                    <a:cubicBezTo>
                      <a:pt x="0" y="1951"/>
                      <a:pt x="405" y="2870"/>
                      <a:pt x="1365" y="2870"/>
                    </a:cubicBezTo>
                    <a:cubicBezTo>
                      <a:pt x="1486" y="2870"/>
                      <a:pt x="1616" y="2855"/>
                      <a:pt x="1754" y="2825"/>
                    </a:cubicBezTo>
                    <a:cubicBezTo>
                      <a:pt x="3094" y="2523"/>
                      <a:pt x="4393" y="2035"/>
                      <a:pt x="5736" y="1729"/>
                    </a:cubicBezTo>
                    <a:cubicBezTo>
                      <a:pt x="6192" y="1626"/>
                      <a:pt x="6641" y="1580"/>
                      <a:pt x="7086" y="1580"/>
                    </a:cubicBezTo>
                    <a:cubicBezTo>
                      <a:pt x="8204" y="1580"/>
                      <a:pt x="9290" y="1874"/>
                      <a:pt x="10368" y="2309"/>
                    </a:cubicBezTo>
                    <a:cubicBezTo>
                      <a:pt x="12037" y="2983"/>
                      <a:pt x="13546" y="3945"/>
                      <a:pt x="15168" y="4715"/>
                    </a:cubicBezTo>
                    <a:cubicBezTo>
                      <a:pt x="16633" y="5408"/>
                      <a:pt x="18405" y="6230"/>
                      <a:pt x="20070" y="6230"/>
                    </a:cubicBezTo>
                    <a:cubicBezTo>
                      <a:pt x="20087" y="6230"/>
                      <a:pt x="20105" y="6230"/>
                      <a:pt x="20122" y="6229"/>
                    </a:cubicBezTo>
                    <a:cubicBezTo>
                      <a:pt x="21208" y="6216"/>
                      <a:pt x="21799" y="5364"/>
                      <a:pt x="21647" y="4337"/>
                    </a:cubicBezTo>
                    <a:cubicBezTo>
                      <a:pt x="21548" y="3657"/>
                      <a:pt x="20960" y="3237"/>
                      <a:pt x="20410" y="2897"/>
                    </a:cubicBezTo>
                    <a:cubicBezTo>
                      <a:pt x="19686" y="2457"/>
                      <a:pt x="17909" y="1158"/>
                      <a:pt x="19597" y="698"/>
                    </a:cubicBezTo>
                    <a:cubicBezTo>
                      <a:pt x="20077" y="568"/>
                      <a:pt x="20851" y="382"/>
                      <a:pt x="21335" y="0"/>
                    </a:cubicBezTo>
                    <a:lnTo>
                      <a:pt x="19435" y="0"/>
                    </a:lnTo>
                    <a:cubicBezTo>
                      <a:pt x="18373" y="344"/>
                      <a:pt x="17037" y="663"/>
                      <a:pt x="17181" y="1681"/>
                    </a:cubicBezTo>
                    <a:cubicBezTo>
                      <a:pt x="17270" y="2296"/>
                      <a:pt x="18030" y="2495"/>
                      <a:pt x="18504" y="2729"/>
                    </a:cubicBezTo>
                    <a:cubicBezTo>
                      <a:pt x="19108" y="3027"/>
                      <a:pt x="19758" y="3389"/>
                      <a:pt x="20198" y="3917"/>
                    </a:cubicBezTo>
                    <a:cubicBezTo>
                      <a:pt x="20466" y="4240"/>
                      <a:pt x="20837" y="4852"/>
                      <a:pt x="20490" y="5237"/>
                    </a:cubicBezTo>
                    <a:cubicBezTo>
                      <a:pt x="20338" y="5406"/>
                      <a:pt x="20082" y="5465"/>
                      <a:pt x="19796" y="5465"/>
                    </a:cubicBezTo>
                    <a:cubicBezTo>
                      <a:pt x="19300" y="5465"/>
                      <a:pt x="18713" y="5287"/>
                      <a:pt x="18422" y="5203"/>
                    </a:cubicBezTo>
                    <a:cubicBezTo>
                      <a:pt x="16679" y="4701"/>
                      <a:pt x="15150" y="3835"/>
                      <a:pt x="13611" y="2918"/>
                    </a:cubicBezTo>
                    <a:cubicBezTo>
                      <a:pt x="11739" y="1797"/>
                      <a:pt x="9437" y="956"/>
                      <a:pt x="7269" y="742"/>
                    </a:cubicBezTo>
                    <a:cubicBezTo>
                      <a:pt x="6873" y="703"/>
                      <a:pt x="6479" y="679"/>
                      <a:pt x="6086" y="679"/>
                    </a:cubicBezTo>
                    <a:cubicBezTo>
                      <a:pt x="5526" y="679"/>
                      <a:pt x="4969" y="728"/>
                      <a:pt x="4413" y="849"/>
                    </a:cubicBezTo>
                    <a:cubicBezTo>
                      <a:pt x="3617" y="1018"/>
                      <a:pt x="2861" y="1523"/>
                      <a:pt x="2043" y="1584"/>
                    </a:cubicBezTo>
                    <a:cubicBezTo>
                      <a:pt x="2001" y="1588"/>
                      <a:pt x="1962" y="1589"/>
                      <a:pt x="1925" y="1589"/>
                    </a:cubicBezTo>
                    <a:cubicBezTo>
                      <a:pt x="1136" y="1589"/>
                      <a:pt x="1362" y="868"/>
                      <a:pt x="1809" y="403"/>
                    </a:cubicBezTo>
                    <a:cubicBezTo>
                      <a:pt x="1960" y="244"/>
                      <a:pt x="2136" y="117"/>
                      <a:pt x="23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13"/>
              <p:cNvSpPr/>
              <p:nvPr/>
            </p:nvSpPr>
            <p:spPr>
              <a:xfrm>
                <a:off x="3708527" y="-488450"/>
                <a:ext cx="1233826" cy="693782"/>
              </a:xfrm>
              <a:custGeom>
                <a:rect b="b" l="l" r="r" t="t"/>
                <a:pathLst>
                  <a:path extrusionOk="0" h="8483" w="12758">
                    <a:moveTo>
                      <a:pt x="2278" y="0"/>
                    </a:moveTo>
                    <a:cubicBezTo>
                      <a:pt x="1942" y="365"/>
                      <a:pt x="1282" y="581"/>
                      <a:pt x="979" y="897"/>
                    </a:cubicBezTo>
                    <a:cubicBezTo>
                      <a:pt x="0" y="1911"/>
                      <a:pt x="330" y="2969"/>
                      <a:pt x="1453" y="3570"/>
                    </a:cubicBezTo>
                    <a:cubicBezTo>
                      <a:pt x="2595" y="4182"/>
                      <a:pt x="3202" y="5419"/>
                      <a:pt x="1986" y="6378"/>
                    </a:cubicBezTo>
                    <a:cubicBezTo>
                      <a:pt x="1330" y="6896"/>
                      <a:pt x="1058" y="7394"/>
                      <a:pt x="1821" y="8068"/>
                    </a:cubicBezTo>
                    <a:cubicBezTo>
                      <a:pt x="2194" y="8399"/>
                      <a:pt x="2723" y="8483"/>
                      <a:pt x="3256" y="8483"/>
                    </a:cubicBezTo>
                    <a:cubicBezTo>
                      <a:pt x="3653" y="8483"/>
                      <a:pt x="4052" y="8436"/>
                      <a:pt x="4391" y="8411"/>
                    </a:cubicBezTo>
                    <a:cubicBezTo>
                      <a:pt x="6079" y="8288"/>
                      <a:pt x="8126" y="7367"/>
                      <a:pt x="8727" y="5646"/>
                    </a:cubicBezTo>
                    <a:cubicBezTo>
                      <a:pt x="9187" y="4320"/>
                      <a:pt x="7944" y="2609"/>
                      <a:pt x="9332" y="1608"/>
                    </a:cubicBezTo>
                    <a:cubicBezTo>
                      <a:pt x="9779" y="1282"/>
                      <a:pt x="10263" y="1151"/>
                      <a:pt x="10785" y="1007"/>
                    </a:cubicBezTo>
                    <a:cubicBezTo>
                      <a:pt x="11455" y="818"/>
                      <a:pt x="12098" y="433"/>
                      <a:pt x="12679" y="56"/>
                    </a:cubicBezTo>
                    <a:cubicBezTo>
                      <a:pt x="12699" y="42"/>
                      <a:pt x="12726" y="24"/>
                      <a:pt x="12758" y="0"/>
                    </a:cubicBezTo>
                    <a:lnTo>
                      <a:pt x="10023" y="0"/>
                    </a:lnTo>
                    <a:cubicBezTo>
                      <a:pt x="9985" y="11"/>
                      <a:pt x="9950" y="21"/>
                      <a:pt x="9916" y="32"/>
                    </a:cubicBezTo>
                    <a:cubicBezTo>
                      <a:pt x="8792" y="358"/>
                      <a:pt x="6903" y="268"/>
                      <a:pt x="6745" y="1856"/>
                    </a:cubicBezTo>
                    <a:cubicBezTo>
                      <a:pt x="6666" y="2632"/>
                      <a:pt x="7240" y="3278"/>
                      <a:pt x="6483" y="3876"/>
                    </a:cubicBezTo>
                    <a:cubicBezTo>
                      <a:pt x="6219" y="4085"/>
                      <a:pt x="5995" y="4170"/>
                      <a:pt x="5796" y="4170"/>
                    </a:cubicBezTo>
                    <a:cubicBezTo>
                      <a:pt x="5355" y="4170"/>
                      <a:pt x="5038" y="3750"/>
                      <a:pt x="4673" y="3333"/>
                    </a:cubicBezTo>
                    <a:cubicBezTo>
                      <a:pt x="4130" y="2718"/>
                      <a:pt x="3419" y="2725"/>
                      <a:pt x="2670" y="2615"/>
                    </a:cubicBezTo>
                    <a:cubicBezTo>
                      <a:pt x="2433" y="2577"/>
                      <a:pt x="1965" y="2567"/>
                      <a:pt x="1804" y="2354"/>
                    </a:cubicBezTo>
                    <a:cubicBezTo>
                      <a:pt x="1567" y="2041"/>
                      <a:pt x="1918" y="1516"/>
                      <a:pt x="2089" y="1265"/>
                    </a:cubicBezTo>
                    <a:cubicBezTo>
                      <a:pt x="2240" y="1045"/>
                      <a:pt x="2825" y="523"/>
                      <a:pt x="3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13"/>
              <p:cNvSpPr/>
              <p:nvPr/>
            </p:nvSpPr>
            <p:spPr>
              <a:xfrm>
                <a:off x="0" y="-488450"/>
                <a:ext cx="1555774" cy="798876"/>
              </a:xfrm>
              <a:custGeom>
                <a:rect b="b" l="l" r="r" t="t"/>
                <a:pathLst>
                  <a:path extrusionOk="0" h="9768" w="16087">
                    <a:moveTo>
                      <a:pt x="14846" y="0"/>
                    </a:moveTo>
                    <a:cubicBezTo>
                      <a:pt x="14818" y="70"/>
                      <a:pt x="14784" y="138"/>
                      <a:pt x="14736" y="197"/>
                    </a:cubicBezTo>
                    <a:cubicBezTo>
                      <a:pt x="14506" y="492"/>
                      <a:pt x="13922" y="677"/>
                      <a:pt x="13592" y="818"/>
                    </a:cubicBezTo>
                    <a:cubicBezTo>
                      <a:pt x="13025" y="1059"/>
                      <a:pt x="12403" y="1296"/>
                      <a:pt x="11813" y="1481"/>
                    </a:cubicBezTo>
                    <a:cubicBezTo>
                      <a:pt x="10823" y="1791"/>
                      <a:pt x="9538" y="1832"/>
                      <a:pt x="8922" y="2828"/>
                    </a:cubicBezTo>
                    <a:cubicBezTo>
                      <a:pt x="8280" y="3866"/>
                      <a:pt x="8954" y="4597"/>
                      <a:pt x="9961" y="4828"/>
                    </a:cubicBezTo>
                    <a:cubicBezTo>
                      <a:pt x="10654" y="4986"/>
                      <a:pt x="11359" y="5233"/>
                      <a:pt x="11775" y="5858"/>
                    </a:cubicBezTo>
                    <a:cubicBezTo>
                      <a:pt x="12344" y="6714"/>
                      <a:pt x="11754" y="7772"/>
                      <a:pt x="10929" y="8250"/>
                    </a:cubicBezTo>
                    <a:cubicBezTo>
                      <a:pt x="10430" y="8540"/>
                      <a:pt x="9885" y="8661"/>
                      <a:pt x="9336" y="8661"/>
                    </a:cubicBezTo>
                    <a:cubicBezTo>
                      <a:pt x="8512" y="8661"/>
                      <a:pt x="7677" y="8387"/>
                      <a:pt x="6968" y="7999"/>
                    </a:cubicBezTo>
                    <a:cubicBezTo>
                      <a:pt x="6236" y="7597"/>
                      <a:pt x="5360" y="7085"/>
                      <a:pt x="5088" y="6233"/>
                    </a:cubicBezTo>
                    <a:cubicBezTo>
                      <a:pt x="4799" y="5322"/>
                      <a:pt x="5638" y="4879"/>
                      <a:pt x="5711" y="4024"/>
                    </a:cubicBezTo>
                    <a:cubicBezTo>
                      <a:pt x="5851" y="2395"/>
                      <a:pt x="3521" y="1859"/>
                      <a:pt x="2346" y="1859"/>
                    </a:cubicBezTo>
                    <a:cubicBezTo>
                      <a:pt x="1776" y="1859"/>
                      <a:pt x="804" y="1966"/>
                      <a:pt x="1223" y="2745"/>
                    </a:cubicBezTo>
                    <a:cubicBezTo>
                      <a:pt x="1464" y="3189"/>
                      <a:pt x="1913" y="3220"/>
                      <a:pt x="2354" y="3337"/>
                    </a:cubicBezTo>
                    <a:cubicBezTo>
                      <a:pt x="2996" y="3508"/>
                      <a:pt x="4408" y="3773"/>
                      <a:pt x="4044" y="4770"/>
                    </a:cubicBezTo>
                    <a:cubicBezTo>
                      <a:pt x="3888" y="5198"/>
                      <a:pt x="3400" y="5286"/>
                      <a:pt x="2870" y="5286"/>
                    </a:cubicBezTo>
                    <a:cubicBezTo>
                      <a:pt x="2498" y="5286"/>
                      <a:pt x="2106" y="5242"/>
                      <a:pt x="1794" y="5242"/>
                    </a:cubicBezTo>
                    <a:cubicBezTo>
                      <a:pt x="1698" y="5242"/>
                      <a:pt x="1610" y="5246"/>
                      <a:pt x="1532" y="5257"/>
                    </a:cubicBezTo>
                    <a:cubicBezTo>
                      <a:pt x="1085" y="5316"/>
                      <a:pt x="446" y="5536"/>
                      <a:pt x="0" y="5886"/>
                    </a:cubicBezTo>
                    <a:lnTo>
                      <a:pt x="0" y="7446"/>
                    </a:lnTo>
                    <a:cubicBezTo>
                      <a:pt x="72" y="7371"/>
                      <a:pt x="148" y="7298"/>
                      <a:pt x="230" y="7236"/>
                    </a:cubicBezTo>
                    <a:cubicBezTo>
                      <a:pt x="821" y="6797"/>
                      <a:pt x="1539" y="6353"/>
                      <a:pt x="2243" y="6130"/>
                    </a:cubicBezTo>
                    <a:cubicBezTo>
                      <a:pt x="2429" y="6071"/>
                      <a:pt x="2605" y="6044"/>
                      <a:pt x="2774" y="6044"/>
                    </a:cubicBezTo>
                    <a:cubicBezTo>
                      <a:pt x="3786" y="6044"/>
                      <a:pt x="4500" y="7020"/>
                      <a:pt x="5092" y="7786"/>
                    </a:cubicBezTo>
                    <a:cubicBezTo>
                      <a:pt x="5793" y="8697"/>
                      <a:pt x="6919" y="9294"/>
                      <a:pt x="8029" y="9580"/>
                    </a:cubicBezTo>
                    <a:cubicBezTo>
                      <a:pt x="8497" y="9699"/>
                      <a:pt x="9057" y="9768"/>
                      <a:pt x="9634" y="9768"/>
                    </a:cubicBezTo>
                    <a:cubicBezTo>
                      <a:pt x="10678" y="9768"/>
                      <a:pt x="11780" y="9543"/>
                      <a:pt x="12500" y="8992"/>
                    </a:cubicBezTo>
                    <a:cubicBezTo>
                      <a:pt x="13403" y="8305"/>
                      <a:pt x="14166" y="6749"/>
                      <a:pt x="13389" y="5725"/>
                    </a:cubicBezTo>
                    <a:cubicBezTo>
                      <a:pt x="12805" y="4948"/>
                      <a:pt x="11888" y="4965"/>
                      <a:pt x="11112" y="4515"/>
                    </a:cubicBezTo>
                    <a:cubicBezTo>
                      <a:pt x="10795" y="4333"/>
                      <a:pt x="10180" y="4034"/>
                      <a:pt x="10139" y="3622"/>
                    </a:cubicBezTo>
                    <a:cubicBezTo>
                      <a:pt x="10091" y="3192"/>
                      <a:pt x="10586" y="2708"/>
                      <a:pt x="10919" y="2515"/>
                    </a:cubicBezTo>
                    <a:cubicBezTo>
                      <a:pt x="11362" y="2261"/>
                      <a:pt x="11891" y="2165"/>
                      <a:pt x="12390" y="2106"/>
                    </a:cubicBezTo>
                    <a:cubicBezTo>
                      <a:pt x="13142" y="2024"/>
                      <a:pt x="13746" y="1763"/>
                      <a:pt x="14410" y="1402"/>
                    </a:cubicBezTo>
                    <a:cubicBezTo>
                      <a:pt x="14674" y="1258"/>
                      <a:pt x="15537" y="636"/>
                      <a:pt x="160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1" name="Google Shape;461;p13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6" name="Google Shape;466;p13"/>
          <p:cNvSpPr txBox="1"/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7" name="Google Shape;467;p13"/>
          <p:cNvSpPr txBox="1"/>
          <p:nvPr>
            <p:ph idx="1" type="subTitle"/>
          </p:nvPr>
        </p:nvSpPr>
        <p:spPr>
          <a:xfrm>
            <a:off x="1348325" y="1349850"/>
            <a:ext cx="6447600" cy="199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BLANK_1_1_1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Google Shape;469;p14"/>
          <p:cNvGrpSpPr/>
          <p:nvPr/>
        </p:nvGrpSpPr>
        <p:grpSpPr>
          <a:xfrm flipH="1">
            <a:off x="533400" y="-564650"/>
            <a:ext cx="9144027" cy="2963923"/>
            <a:chOff x="0" y="-488450"/>
            <a:chExt cx="9144027" cy="2963923"/>
          </a:xfrm>
        </p:grpSpPr>
        <p:grpSp>
          <p:nvGrpSpPr>
            <p:cNvPr id="470" name="Google Shape;470;p14"/>
            <p:cNvGrpSpPr/>
            <p:nvPr/>
          </p:nvGrpSpPr>
          <p:grpSpPr>
            <a:xfrm>
              <a:off x="0" y="-488450"/>
              <a:ext cx="9144027" cy="2963923"/>
              <a:chOff x="0" y="-488450"/>
              <a:chExt cx="9144027" cy="2963923"/>
            </a:xfrm>
          </p:grpSpPr>
          <p:sp>
            <p:nvSpPr>
              <p:cNvPr id="471" name="Google Shape;471;p14"/>
              <p:cNvSpPr/>
              <p:nvPr/>
            </p:nvSpPr>
            <p:spPr>
              <a:xfrm>
                <a:off x="8743223" y="362600"/>
                <a:ext cx="37307" cy="38519"/>
              </a:xfrm>
              <a:custGeom>
                <a:rect b="b" l="l" r="r" t="t"/>
                <a:pathLst>
                  <a:path extrusionOk="0" h="883" w="884">
                    <a:moveTo>
                      <a:pt x="443" y="0"/>
                    </a:moveTo>
                    <a:cubicBezTo>
                      <a:pt x="199" y="0"/>
                      <a:pt x="0" y="199"/>
                      <a:pt x="0" y="443"/>
                    </a:cubicBezTo>
                    <a:cubicBezTo>
                      <a:pt x="0" y="687"/>
                      <a:pt x="199" y="883"/>
                      <a:pt x="443" y="883"/>
                    </a:cubicBezTo>
                    <a:cubicBezTo>
                      <a:pt x="687" y="883"/>
                      <a:pt x="884" y="687"/>
                      <a:pt x="884" y="443"/>
                    </a:cubicBezTo>
                    <a:cubicBezTo>
                      <a:pt x="884" y="199"/>
                      <a:pt x="687" y="0"/>
                      <a:pt x="443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14"/>
              <p:cNvSpPr/>
              <p:nvPr/>
            </p:nvSpPr>
            <p:spPr>
              <a:xfrm>
                <a:off x="8245126" y="569229"/>
                <a:ext cx="37307" cy="38562"/>
              </a:xfrm>
              <a:custGeom>
                <a:rect b="b" l="l" r="r" t="t"/>
                <a:pathLst>
                  <a:path extrusionOk="0" h="884" w="884">
                    <a:moveTo>
                      <a:pt x="440" y="1"/>
                    </a:moveTo>
                    <a:cubicBezTo>
                      <a:pt x="196" y="1"/>
                      <a:pt x="1" y="200"/>
                      <a:pt x="1" y="444"/>
                    </a:cubicBezTo>
                    <a:cubicBezTo>
                      <a:pt x="1" y="688"/>
                      <a:pt x="196" y="884"/>
                      <a:pt x="440" y="884"/>
                    </a:cubicBezTo>
                    <a:cubicBezTo>
                      <a:pt x="684" y="884"/>
                      <a:pt x="883" y="688"/>
                      <a:pt x="883" y="444"/>
                    </a:cubicBezTo>
                    <a:cubicBezTo>
                      <a:pt x="883" y="200"/>
                      <a:pt x="684" y="1"/>
                      <a:pt x="440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14"/>
              <p:cNvSpPr/>
              <p:nvPr/>
            </p:nvSpPr>
            <p:spPr>
              <a:xfrm>
                <a:off x="8838941" y="381925"/>
                <a:ext cx="37434" cy="38562"/>
              </a:xfrm>
              <a:custGeom>
                <a:rect b="b" l="l" r="r" t="t"/>
                <a:pathLst>
                  <a:path extrusionOk="0" h="884" w="887">
                    <a:moveTo>
                      <a:pt x="443" y="0"/>
                    </a:moveTo>
                    <a:cubicBezTo>
                      <a:pt x="199" y="0"/>
                      <a:pt x="0" y="196"/>
                      <a:pt x="0" y="440"/>
                    </a:cubicBezTo>
                    <a:cubicBezTo>
                      <a:pt x="0" y="684"/>
                      <a:pt x="199" y="883"/>
                      <a:pt x="443" y="883"/>
                    </a:cubicBezTo>
                    <a:cubicBezTo>
                      <a:pt x="687" y="883"/>
                      <a:pt x="887" y="684"/>
                      <a:pt x="887" y="440"/>
                    </a:cubicBezTo>
                    <a:cubicBezTo>
                      <a:pt x="887" y="196"/>
                      <a:pt x="687" y="0"/>
                      <a:pt x="443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14"/>
              <p:cNvSpPr/>
              <p:nvPr/>
            </p:nvSpPr>
            <p:spPr>
              <a:xfrm>
                <a:off x="9030757" y="580913"/>
                <a:ext cx="37265" cy="38562"/>
              </a:xfrm>
              <a:custGeom>
                <a:rect b="b" l="l" r="r" t="t"/>
                <a:pathLst>
                  <a:path extrusionOk="0" h="884" w="883">
                    <a:moveTo>
                      <a:pt x="440" y="1"/>
                    </a:moveTo>
                    <a:cubicBezTo>
                      <a:pt x="196" y="1"/>
                      <a:pt x="0" y="200"/>
                      <a:pt x="0" y="444"/>
                    </a:cubicBezTo>
                    <a:cubicBezTo>
                      <a:pt x="0" y="688"/>
                      <a:pt x="196" y="884"/>
                      <a:pt x="440" y="884"/>
                    </a:cubicBezTo>
                    <a:cubicBezTo>
                      <a:pt x="684" y="884"/>
                      <a:pt x="883" y="688"/>
                      <a:pt x="883" y="444"/>
                    </a:cubicBezTo>
                    <a:cubicBezTo>
                      <a:pt x="883" y="200"/>
                      <a:pt x="684" y="1"/>
                      <a:pt x="440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4"/>
              <p:cNvSpPr/>
              <p:nvPr/>
            </p:nvSpPr>
            <p:spPr>
              <a:xfrm>
                <a:off x="8801633" y="491900"/>
                <a:ext cx="37349" cy="38562"/>
              </a:xfrm>
              <a:custGeom>
                <a:rect b="b" l="l" r="r" t="t"/>
                <a:pathLst>
                  <a:path extrusionOk="0" h="884" w="885">
                    <a:moveTo>
                      <a:pt x="441" y="1"/>
                    </a:moveTo>
                    <a:cubicBezTo>
                      <a:pt x="196" y="1"/>
                      <a:pt x="1" y="200"/>
                      <a:pt x="1" y="444"/>
                    </a:cubicBezTo>
                    <a:cubicBezTo>
                      <a:pt x="1" y="688"/>
                      <a:pt x="196" y="884"/>
                      <a:pt x="441" y="884"/>
                    </a:cubicBezTo>
                    <a:cubicBezTo>
                      <a:pt x="688" y="884"/>
                      <a:pt x="884" y="688"/>
                      <a:pt x="884" y="444"/>
                    </a:cubicBezTo>
                    <a:cubicBezTo>
                      <a:pt x="884" y="200"/>
                      <a:pt x="688" y="1"/>
                      <a:pt x="441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4"/>
              <p:cNvSpPr/>
              <p:nvPr/>
            </p:nvSpPr>
            <p:spPr>
              <a:xfrm>
                <a:off x="8066773" y="500435"/>
                <a:ext cx="37476" cy="38737"/>
              </a:xfrm>
              <a:custGeom>
                <a:rect b="b" l="l" r="r" t="t"/>
                <a:pathLst>
                  <a:path extrusionOk="0" h="888" w="888">
                    <a:moveTo>
                      <a:pt x="444" y="1"/>
                    </a:moveTo>
                    <a:cubicBezTo>
                      <a:pt x="200" y="1"/>
                      <a:pt x="1" y="201"/>
                      <a:pt x="1" y="444"/>
                    </a:cubicBezTo>
                    <a:cubicBezTo>
                      <a:pt x="1" y="688"/>
                      <a:pt x="200" y="887"/>
                      <a:pt x="444" y="887"/>
                    </a:cubicBezTo>
                    <a:cubicBezTo>
                      <a:pt x="688" y="887"/>
                      <a:pt x="887" y="688"/>
                      <a:pt x="887" y="444"/>
                    </a:cubicBezTo>
                    <a:cubicBezTo>
                      <a:pt x="887" y="201"/>
                      <a:pt x="688" y="1"/>
                      <a:pt x="444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4"/>
              <p:cNvSpPr/>
              <p:nvPr/>
            </p:nvSpPr>
            <p:spPr>
              <a:xfrm>
                <a:off x="0" y="-336050"/>
                <a:ext cx="9141996" cy="2811523"/>
              </a:xfrm>
              <a:custGeom>
                <a:rect b="b" l="l" r="r" t="t"/>
                <a:pathLst>
                  <a:path extrusionOk="0" h="34377" w="94530">
                    <a:moveTo>
                      <a:pt x="0" y="0"/>
                    </a:moveTo>
                    <a:lnTo>
                      <a:pt x="0" y="34376"/>
                    </a:lnTo>
                    <a:cubicBezTo>
                      <a:pt x="433" y="33623"/>
                      <a:pt x="773" y="32768"/>
                      <a:pt x="1185" y="32091"/>
                    </a:cubicBezTo>
                    <a:cubicBezTo>
                      <a:pt x="2271" y="30308"/>
                      <a:pt x="3353" y="28322"/>
                      <a:pt x="5212" y="27236"/>
                    </a:cubicBezTo>
                    <a:cubicBezTo>
                      <a:pt x="7143" y="26110"/>
                      <a:pt x="9809" y="26116"/>
                      <a:pt x="11524" y="24721"/>
                    </a:cubicBezTo>
                    <a:cubicBezTo>
                      <a:pt x="13132" y="23416"/>
                      <a:pt x="13808" y="21103"/>
                      <a:pt x="15424" y="19798"/>
                    </a:cubicBezTo>
                    <a:cubicBezTo>
                      <a:pt x="16189" y="19181"/>
                      <a:pt x="17080" y="18935"/>
                      <a:pt x="18050" y="18935"/>
                    </a:cubicBezTo>
                    <a:cubicBezTo>
                      <a:pt x="21237" y="18935"/>
                      <a:pt x="25278" y="21588"/>
                      <a:pt x="28531" y="22423"/>
                    </a:cubicBezTo>
                    <a:cubicBezTo>
                      <a:pt x="32139" y="23347"/>
                      <a:pt x="35667" y="22612"/>
                      <a:pt x="39258" y="23323"/>
                    </a:cubicBezTo>
                    <a:cubicBezTo>
                      <a:pt x="41466" y="23761"/>
                      <a:pt x="44634" y="25194"/>
                      <a:pt x="47336" y="25194"/>
                    </a:cubicBezTo>
                    <a:cubicBezTo>
                      <a:pt x="48682" y="25194"/>
                      <a:pt x="49913" y="24839"/>
                      <a:pt x="50853" y="23828"/>
                    </a:cubicBezTo>
                    <a:cubicBezTo>
                      <a:pt x="51750" y="22866"/>
                      <a:pt x="51736" y="21419"/>
                      <a:pt x="52234" y="20276"/>
                    </a:cubicBezTo>
                    <a:cubicBezTo>
                      <a:pt x="53513" y="17341"/>
                      <a:pt x="56248" y="15039"/>
                      <a:pt x="58749" y="13177"/>
                    </a:cubicBezTo>
                    <a:cubicBezTo>
                      <a:pt x="61470" y="11149"/>
                      <a:pt x="63838" y="9633"/>
                      <a:pt x="66727" y="9633"/>
                    </a:cubicBezTo>
                    <a:cubicBezTo>
                      <a:pt x="67748" y="9633"/>
                      <a:pt x="68835" y="9822"/>
                      <a:pt x="70025" y="10246"/>
                    </a:cubicBezTo>
                    <a:cubicBezTo>
                      <a:pt x="71133" y="10639"/>
                      <a:pt x="73675" y="11507"/>
                      <a:pt x="76327" y="11507"/>
                    </a:cubicBezTo>
                    <a:cubicBezTo>
                      <a:pt x="78084" y="11507"/>
                      <a:pt x="79891" y="11126"/>
                      <a:pt x="81360" y="9971"/>
                    </a:cubicBezTo>
                    <a:cubicBezTo>
                      <a:pt x="82979" y="8697"/>
                      <a:pt x="83583" y="6477"/>
                      <a:pt x="85535" y="5615"/>
                    </a:cubicBezTo>
                    <a:cubicBezTo>
                      <a:pt x="87071" y="4938"/>
                      <a:pt x="88864" y="5227"/>
                      <a:pt x="90493" y="5051"/>
                    </a:cubicBezTo>
                    <a:cubicBezTo>
                      <a:pt x="91988" y="4893"/>
                      <a:pt x="93389" y="4323"/>
                      <a:pt x="94530" y="3412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4"/>
              <p:cNvSpPr/>
              <p:nvPr/>
            </p:nvSpPr>
            <p:spPr>
              <a:xfrm>
                <a:off x="0" y="-336050"/>
                <a:ext cx="9141996" cy="2495587"/>
              </a:xfrm>
              <a:custGeom>
                <a:rect b="b" l="l" r="r" t="t"/>
                <a:pathLst>
                  <a:path extrusionOk="0" h="30514" w="94530">
                    <a:moveTo>
                      <a:pt x="0" y="0"/>
                    </a:move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4"/>
              <p:cNvSpPr/>
              <p:nvPr/>
            </p:nvSpPr>
            <p:spPr>
              <a:xfrm>
                <a:off x="0" y="-336050"/>
                <a:ext cx="9141996" cy="2495587"/>
              </a:xfrm>
              <a:custGeom>
                <a:rect b="b" l="l" r="r" t="t"/>
                <a:pathLst>
                  <a:path extrusionOk="0" h="30514" w="94530">
                    <a:moveTo>
                      <a:pt x="82266" y="478"/>
                    </a:moveTo>
                    <a:cubicBezTo>
                      <a:pt x="82805" y="478"/>
                      <a:pt x="83171" y="756"/>
                      <a:pt x="83377" y="1237"/>
                    </a:cubicBezTo>
                    <a:cubicBezTo>
                      <a:pt x="83763" y="2137"/>
                      <a:pt x="82386" y="3260"/>
                      <a:pt x="80606" y="3260"/>
                    </a:cubicBezTo>
                    <a:cubicBezTo>
                      <a:pt x="80007" y="3260"/>
                      <a:pt x="79363" y="3133"/>
                      <a:pt x="78725" y="2828"/>
                    </a:cubicBezTo>
                    <a:cubicBezTo>
                      <a:pt x="77852" y="2409"/>
                      <a:pt x="77794" y="1265"/>
                      <a:pt x="78869" y="1104"/>
                    </a:cubicBezTo>
                    <a:cubicBezTo>
                      <a:pt x="79171" y="1058"/>
                      <a:pt x="79410" y="1050"/>
                      <a:pt x="79619" y="1050"/>
                    </a:cubicBezTo>
                    <a:cubicBezTo>
                      <a:pt x="79740" y="1050"/>
                      <a:pt x="79851" y="1053"/>
                      <a:pt x="79960" y="1053"/>
                    </a:cubicBezTo>
                    <a:cubicBezTo>
                      <a:pt x="80317" y="1053"/>
                      <a:pt x="80641" y="1022"/>
                      <a:pt x="81171" y="763"/>
                    </a:cubicBezTo>
                    <a:cubicBezTo>
                      <a:pt x="81594" y="568"/>
                      <a:pt x="81958" y="478"/>
                      <a:pt x="82266" y="478"/>
                    </a:cubicBezTo>
                    <a:close/>
                    <a:moveTo>
                      <a:pt x="28271" y="7419"/>
                    </a:moveTo>
                    <a:cubicBezTo>
                      <a:pt x="29152" y="7419"/>
                      <a:pt x="30200" y="7776"/>
                      <a:pt x="30871" y="8198"/>
                    </a:cubicBezTo>
                    <a:cubicBezTo>
                      <a:pt x="31582" y="8649"/>
                      <a:pt x="32197" y="9061"/>
                      <a:pt x="32997" y="9383"/>
                    </a:cubicBezTo>
                    <a:cubicBezTo>
                      <a:pt x="33640" y="9645"/>
                      <a:pt x="34358" y="9806"/>
                      <a:pt x="34970" y="10140"/>
                    </a:cubicBezTo>
                    <a:cubicBezTo>
                      <a:pt x="36361" y="10902"/>
                      <a:pt x="35794" y="12517"/>
                      <a:pt x="34444" y="12933"/>
                    </a:cubicBezTo>
                    <a:cubicBezTo>
                      <a:pt x="34108" y="13037"/>
                      <a:pt x="33748" y="13084"/>
                      <a:pt x="33373" y="13084"/>
                    </a:cubicBezTo>
                    <a:cubicBezTo>
                      <a:pt x="30684" y="13084"/>
                      <a:pt x="27262" y="10647"/>
                      <a:pt x="26710" y="9209"/>
                    </a:cubicBezTo>
                    <a:cubicBezTo>
                      <a:pt x="26491" y="7876"/>
                      <a:pt x="27274" y="7419"/>
                      <a:pt x="28271" y="7419"/>
                    </a:cubicBezTo>
                    <a:close/>
                    <a:moveTo>
                      <a:pt x="38767" y="11448"/>
                    </a:moveTo>
                    <a:cubicBezTo>
                      <a:pt x="39217" y="11448"/>
                      <a:pt x="39833" y="11640"/>
                      <a:pt x="40639" y="12184"/>
                    </a:cubicBezTo>
                    <a:cubicBezTo>
                      <a:pt x="41140" y="12524"/>
                      <a:pt x="41989" y="13276"/>
                      <a:pt x="41460" y="13874"/>
                    </a:cubicBezTo>
                    <a:cubicBezTo>
                      <a:pt x="41136" y="14242"/>
                      <a:pt x="40630" y="14376"/>
                      <a:pt x="40104" y="14376"/>
                    </a:cubicBezTo>
                    <a:cubicBezTo>
                      <a:pt x="39574" y="14376"/>
                      <a:pt x="39025" y="14241"/>
                      <a:pt x="38622" y="14074"/>
                    </a:cubicBezTo>
                    <a:cubicBezTo>
                      <a:pt x="37756" y="13713"/>
                      <a:pt x="38024" y="13088"/>
                      <a:pt x="37794" y="12363"/>
                    </a:cubicBezTo>
                    <a:cubicBezTo>
                      <a:pt x="37693" y="12045"/>
                      <a:pt x="37973" y="11448"/>
                      <a:pt x="38767" y="11448"/>
                    </a:cubicBezTo>
                    <a:close/>
                    <a:moveTo>
                      <a:pt x="55358" y="0"/>
                    </a:moveTo>
                    <a:cubicBezTo>
                      <a:pt x="52702" y="860"/>
                      <a:pt x="50311" y="2127"/>
                      <a:pt x="48923" y="4447"/>
                    </a:cubicBezTo>
                    <a:cubicBezTo>
                      <a:pt x="47961" y="6058"/>
                      <a:pt x="47964" y="7690"/>
                      <a:pt x="46236" y="8772"/>
                    </a:cubicBezTo>
                    <a:cubicBezTo>
                      <a:pt x="45027" y="9528"/>
                      <a:pt x="43540" y="9809"/>
                      <a:pt x="42006" y="9809"/>
                    </a:cubicBezTo>
                    <a:cubicBezTo>
                      <a:pt x="40075" y="9809"/>
                      <a:pt x="38070" y="9363"/>
                      <a:pt x="36457" y="8861"/>
                    </a:cubicBezTo>
                    <a:cubicBezTo>
                      <a:pt x="32479" y="7628"/>
                      <a:pt x="28988" y="4550"/>
                      <a:pt x="24854" y="3879"/>
                    </a:cubicBezTo>
                    <a:cubicBezTo>
                      <a:pt x="24391" y="3804"/>
                      <a:pt x="23933" y="3768"/>
                      <a:pt x="23479" y="3768"/>
                    </a:cubicBezTo>
                    <a:cubicBezTo>
                      <a:pt x="21754" y="3768"/>
                      <a:pt x="20103" y="4287"/>
                      <a:pt x="18578" y="5144"/>
                    </a:cubicBezTo>
                    <a:cubicBezTo>
                      <a:pt x="16492" y="6319"/>
                      <a:pt x="15812" y="7563"/>
                      <a:pt x="14520" y="9439"/>
                    </a:cubicBezTo>
                    <a:cubicBezTo>
                      <a:pt x="13190" y="11359"/>
                      <a:pt x="10991" y="12026"/>
                      <a:pt x="8751" y="12112"/>
                    </a:cubicBezTo>
                    <a:cubicBezTo>
                      <a:pt x="8652" y="12116"/>
                      <a:pt x="8554" y="12118"/>
                      <a:pt x="8457" y="12118"/>
                    </a:cubicBezTo>
                    <a:cubicBezTo>
                      <a:pt x="6622" y="12118"/>
                      <a:pt x="5067" y="11476"/>
                      <a:pt x="3299" y="11342"/>
                    </a:cubicBezTo>
                    <a:cubicBezTo>
                      <a:pt x="3155" y="11331"/>
                      <a:pt x="3013" y="11325"/>
                      <a:pt x="2872" y="11325"/>
                    </a:cubicBezTo>
                    <a:cubicBezTo>
                      <a:pt x="1797" y="11325"/>
                      <a:pt x="821" y="11643"/>
                      <a:pt x="0" y="12180"/>
                    </a:cubicBez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4"/>
              <p:cNvSpPr/>
              <p:nvPr/>
            </p:nvSpPr>
            <p:spPr>
              <a:xfrm>
                <a:off x="0" y="-336050"/>
                <a:ext cx="9144027" cy="2712318"/>
              </a:xfrm>
              <a:custGeom>
                <a:rect b="b" l="l" r="r" t="t"/>
                <a:pathLst>
                  <a:path extrusionOk="0" h="33164" w="94551">
                    <a:moveTo>
                      <a:pt x="91444" y="0"/>
                    </a:moveTo>
                    <a:cubicBezTo>
                      <a:pt x="91444" y="0"/>
                      <a:pt x="86459" y="4064"/>
                      <a:pt x="80493" y="4064"/>
                    </a:cubicBezTo>
                    <a:cubicBezTo>
                      <a:pt x="80238" y="4064"/>
                      <a:pt x="79980" y="4056"/>
                      <a:pt x="79722" y="4041"/>
                    </a:cubicBezTo>
                    <a:cubicBezTo>
                      <a:pt x="74914" y="3753"/>
                      <a:pt x="71867" y="2658"/>
                      <a:pt x="67952" y="2658"/>
                    </a:cubicBezTo>
                    <a:cubicBezTo>
                      <a:pt x="66732" y="2658"/>
                      <a:pt x="65429" y="2764"/>
                      <a:pt x="63961" y="3034"/>
                    </a:cubicBezTo>
                    <a:cubicBezTo>
                      <a:pt x="57784" y="4168"/>
                      <a:pt x="57155" y="9841"/>
                      <a:pt x="54383" y="10847"/>
                    </a:cubicBezTo>
                    <a:cubicBezTo>
                      <a:pt x="51609" y="11857"/>
                      <a:pt x="54760" y="15506"/>
                      <a:pt x="48332" y="16582"/>
                    </a:cubicBezTo>
                    <a:cubicBezTo>
                      <a:pt x="44291" y="17258"/>
                      <a:pt x="42763" y="19013"/>
                      <a:pt x="39201" y="19013"/>
                    </a:cubicBezTo>
                    <a:cubicBezTo>
                      <a:pt x="37093" y="19013"/>
                      <a:pt x="34273" y="18398"/>
                      <a:pt x="29799" y="16582"/>
                    </a:cubicBezTo>
                    <a:cubicBezTo>
                      <a:pt x="25948" y="15019"/>
                      <a:pt x="23494" y="14530"/>
                      <a:pt x="21546" y="14530"/>
                    </a:cubicBezTo>
                    <a:cubicBezTo>
                      <a:pt x="18391" y="14530"/>
                      <a:pt x="16564" y="15813"/>
                      <a:pt x="12279" y="15891"/>
                    </a:cubicBezTo>
                    <a:cubicBezTo>
                      <a:pt x="7108" y="15988"/>
                      <a:pt x="9926" y="20303"/>
                      <a:pt x="4964" y="20808"/>
                    </a:cubicBezTo>
                    <a:cubicBezTo>
                      <a:pt x="0" y="21313"/>
                      <a:pt x="0" y="24113"/>
                      <a:pt x="0" y="24113"/>
                    </a:cubicBezTo>
                    <a:lnTo>
                      <a:pt x="0" y="33163"/>
                    </a:lnTo>
                    <a:cubicBezTo>
                      <a:pt x="0" y="33163"/>
                      <a:pt x="3450" y="24646"/>
                      <a:pt x="8366" y="24113"/>
                    </a:cubicBezTo>
                    <a:cubicBezTo>
                      <a:pt x="13031" y="23608"/>
                      <a:pt x="13724" y="18365"/>
                      <a:pt x="18518" y="18365"/>
                    </a:cubicBezTo>
                    <a:cubicBezTo>
                      <a:pt x="18777" y="18365"/>
                      <a:pt x="19049" y="18381"/>
                      <a:pt x="19333" y="18413"/>
                    </a:cubicBezTo>
                    <a:cubicBezTo>
                      <a:pt x="24883" y="19042"/>
                      <a:pt x="28160" y="21818"/>
                      <a:pt x="32066" y="22069"/>
                    </a:cubicBezTo>
                    <a:cubicBezTo>
                      <a:pt x="32745" y="22113"/>
                      <a:pt x="33450" y="22126"/>
                      <a:pt x="34171" y="22126"/>
                    </a:cubicBezTo>
                    <a:cubicBezTo>
                      <a:pt x="35281" y="22126"/>
                      <a:pt x="36429" y="22094"/>
                      <a:pt x="37576" y="22094"/>
                    </a:cubicBezTo>
                    <a:cubicBezTo>
                      <a:pt x="39978" y="22094"/>
                      <a:pt x="42377" y="22232"/>
                      <a:pt x="44421" y="23079"/>
                    </a:cubicBezTo>
                    <a:cubicBezTo>
                      <a:pt x="45569" y="23553"/>
                      <a:pt x="46852" y="23767"/>
                      <a:pt x="48117" y="23767"/>
                    </a:cubicBezTo>
                    <a:cubicBezTo>
                      <a:pt x="50882" y="23767"/>
                      <a:pt x="53556" y="22744"/>
                      <a:pt x="54506" y="21186"/>
                    </a:cubicBezTo>
                    <a:cubicBezTo>
                      <a:pt x="55894" y="18918"/>
                      <a:pt x="54760" y="14884"/>
                      <a:pt x="56777" y="12867"/>
                    </a:cubicBezTo>
                    <a:cubicBezTo>
                      <a:pt x="58559" y="11083"/>
                      <a:pt x="61324" y="7632"/>
                      <a:pt x="65593" y="7632"/>
                    </a:cubicBezTo>
                    <a:cubicBezTo>
                      <a:pt x="66158" y="7632"/>
                      <a:pt x="66748" y="7692"/>
                      <a:pt x="67366" y="7824"/>
                    </a:cubicBezTo>
                    <a:cubicBezTo>
                      <a:pt x="71935" y="8803"/>
                      <a:pt x="73644" y="10344"/>
                      <a:pt x="76314" y="10344"/>
                    </a:cubicBezTo>
                    <a:cubicBezTo>
                      <a:pt x="76738" y="10344"/>
                      <a:pt x="77186" y="10305"/>
                      <a:pt x="77673" y="10219"/>
                    </a:cubicBezTo>
                    <a:cubicBezTo>
                      <a:pt x="81233" y="9590"/>
                      <a:pt x="82494" y="7068"/>
                      <a:pt x="85772" y="6814"/>
                    </a:cubicBezTo>
                    <a:cubicBezTo>
                      <a:pt x="89050" y="6563"/>
                      <a:pt x="91861" y="5165"/>
                      <a:pt x="94550" y="2017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4"/>
              <p:cNvSpPr/>
              <p:nvPr/>
            </p:nvSpPr>
            <p:spPr>
              <a:xfrm>
                <a:off x="1422697" y="642464"/>
                <a:ext cx="158701" cy="100514"/>
              </a:xfrm>
              <a:custGeom>
                <a:rect b="b" l="l" r="r" t="t"/>
                <a:pathLst>
                  <a:path extrusionOk="0" h="1229" w="1641">
                    <a:moveTo>
                      <a:pt x="880" y="1"/>
                    </a:moveTo>
                    <a:cubicBezTo>
                      <a:pt x="831" y="1"/>
                      <a:pt x="781" y="5"/>
                      <a:pt x="730" y="12"/>
                    </a:cubicBezTo>
                    <a:cubicBezTo>
                      <a:pt x="307" y="74"/>
                      <a:pt x="1" y="397"/>
                      <a:pt x="53" y="730"/>
                    </a:cubicBezTo>
                    <a:cubicBezTo>
                      <a:pt x="95" y="1025"/>
                      <a:pt x="402" y="1229"/>
                      <a:pt x="766" y="1229"/>
                    </a:cubicBezTo>
                    <a:cubicBezTo>
                      <a:pt x="814" y="1229"/>
                      <a:pt x="862" y="1225"/>
                      <a:pt x="911" y="1218"/>
                    </a:cubicBezTo>
                    <a:cubicBezTo>
                      <a:pt x="1334" y="1153"/>
                      <a:pt x="1640" y="830"/>
                      <a:pt x="1588" y="500"/>
                    </a:cubicBezTo>
                    <a:cubicBezTo>
                      <a:pt x="1546" y="206"/>
                      <a:pt x="1243" y="1"/>
                      <a:pt x="8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4"/>
              <p:cNvSpPr/>
              <p:nvPr/>
            </p:nvSpPr>
            <p:spPr>
              <a:xfrm>
                <a:off x="1666695" y="625698"/>
                <a:ext cx="71179" cy="60276"/>
              </a:xfrm>
              <a:custGeom>
                <a:rect b="b" l="l" r="r" t="t"/>
                <a:pathLst>
                  <a:path extrusionOk="0" h="737" w="736">
                    <a:moveTo>
                      <a:pt x="367" y="1"/>
                    </a:moveTo>
                    <a:cubicBezTo>
                      <a:pt x="165" y="1"/>
                      <a:pt x="0" y="165"/>
                      <a:pt x="0" y="368"/>
                    </a:cubicBezTo>
                    <a:cubicBezTo>
                      <a:pt x="0" y="571"/>
                      <a:pt x="165" y="736"/>
                      <a:pt x="367" y="736"/>
                    </a:cubicBezTo>
                    <a:cubicBezTo>
                      <a:pt x="570" y="736"/>
                      <a:pt x="735" y="571"/>
                      <a:pt x="735" y="368"/>
                    </a:cubicBezTo>
                    <a:cubicBezTo>
                      <a:pt x="735" y="165"/>
                      <a:pt x="570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4"/>
              <p:cNvSpPr/>
              <p:nvPr/>
            </p:nvSpPr>
            <p:spPr>
              <a:xfrm>
                <a:off x="1564957" y="563869"/>
                <a:ext cx="63248" cy="53242"/>
              </a:xfrm>
              <a:custGeom>
                <a:rect b="b" l="l" r="r" t="t"/>
                <a:pathLst>
                  <a:path extrusionOk="0" h="651" w="654">
                    <a:moveTo>
                      <a:pt x="327" y="0"/>
                    </a:moveTo>
                    <a:cubicBezTo>
                      <a:pt x="149" y="0"/>
                      <a:pt x="1" y="145"/>
                      <a:pt x="1" y="324"/>
                    </a:cubicBezTo>
                    <a:cubicBezTo>
                      <a:pt x="1" y="506"/>
                      <a:pt x="149" y="650"/>
                      <a:pt x="327" y="650"/>
                    </a:cubicBezTo>
                    <a:cubicBezTo>
                      <a:pt x="506" y="650"/>
                      <a:pt x="653" y="506"/>
                      <a:pt x="653" y="324"/>
                    </a:cubicBezTo>
                    <a:cubicBezTo>
                      <a:pt x="653" y="145"/>
                      <a:pt x="506" y="0"/>
                      <a:pt x="3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4"/>
              <p:cNvSpPr/>
              <p:nvPr/>
            </p:nvSpPr>
            <p:spPr>
              <a:xfrm>
                <a:off x="7258547" y="-335595"/>
                <a:ext cx="166921" cy="113845"/>
              </a:xfrm>
              <a:custGeom>
                <a:rect b="b" l="l" r="r" t="t"/>
                <a:pathLst>
                  <a:path extrusionOk="0" h="1392" w="1726">
                    <a:moveTo>
                      <a:pt x="863" y="1"/>
                    </a:moveTo>
                    <a:cubicBezTo>
                      <a:pt x="389" y="1"/>
                      <a:pt x="0" y="313"/>
                      <a:pt x="0" y="695"/>
                    </a:cubicBezTo>
                    <a:cubicBezTo>
                      <a:pt x="0" y="1079"/>
                      <a:pt x="389" y="1392"/>
                      <a:pt x="863" y="1392"/>
                    </a:cubicBezTo>
                    <a:cubicBezTo>
                      <a:pt x="1337" y="1392"/>
                      <a:pt x="1725" y="1079"/>
                      <a:pt x="1725" y="695"/>
                    </a:cubicBezTo>
                    <a:cubicBezTo>
                      <a:pt x="1725" y="313"/>
                      <a:pt x="1337" y="1"/>
                      <a:pt x="8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4"/>
              <p:cNvSpPr/>
              <p:nvPr/>
            </p:nvSpPr>
            <p:spPr>
              <a:xfrm>
                <a:off x="7506414" y="-236963"/>
                <a:ext cx="57252" cy="48171"/>
              </a:xfrm>
              <a:custGeom>
                <a:rect b="b" l="l" r="r" t="t"/>
                <a:pathLst>
                  <a:path extrusionOk="0" h="589" w="592">
                    <a:moveTo>
                      <a:pt x="296" y="0"/>
                    </a:moveTo>
                    <a:cubicBezTo>
                      <a:pt x="135" y="0"/>
                      <a:pt x="1" y="131"/>
                      <a:pt x="1" y="293"/>
                    </a:cubicBezTo>
                    <a:cubicBezTo>
                      <a:pt x="1" y="458"/>
                      <a:pt x="135" y="588"/>
                      <a:pt x="296" y="588"/>
                    </a:cubicBezTo>
                    <a:cubicBezTo>
                      <a:pt x="458" y="588"/>
                      <a:pt x="591" y="458"/>
                      <a:pt x="591" y="293"/>
                    </a:cubicBezTo>
                    <a:cubicBezTo>
                      <a:pt x="591" y="131"/>
                      <a:pt x="458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4"/>
              <p:cNvSpPr/>
              <p:nvPr/>
            </p:nvSpPr>
            <p:spPr>
              <a:xfrm>
                <a:off x="5153564" y="271654"/>
                <a:ext cx="138295" cy="78514"/>
              </a:xfrm>
              <a:custGeom>
                <a:rect b="b" l="l" r="r" t="t"/>
                <a:pathLst>
                  <a:path extrusionOk="0" h="960" w="1430">
                    <a:moveTo>
                      <a:pt x="715" y="0"/>
                    </a:moveTo>
                    <a:cubicBezTo>
                      <a:pt x="320" y="0"/>
                      <a:pt x="1" y="213"/>
                      <a:pt x="1" y="478"/>
                    </a:cubicBezTo>
                    <a:cubicBezTo>
                      <a:pt x="1" y="743"/>
                      <a:pt x="320" y="959"/>
                      <a:pt x="715" y="959"/>
                    </a:cubicBezTo>
                    <a:cubicBezTo>
                      <a:pt x="1110" y="959"/>
                      <a:pt x="1430" y="743"/>
                      <a:pt x="1430" y="478"/>
                    </a:cubicBezTo>
                    <a:cubicBezTo>
                      <a:pt x="1430" y="213"/>
                      <a:pt x="1110" y="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4"/>
              <p:cNvSpPr/>
              <p:nvPr/>
            </p:nvSpPr>
            <p:spPr>
              <a:xfrm>
                <a:off x="5324063" y="202791"/>
                <a:ext cx="61217" cy="51770"/>
              </a:xfrm>
              <a:custGeom>
                <a:rect b="b" l="l" r="r" t="t"/>
                <a:pathLst>
                  <a:path extrusionOk="0" h="633" w="633">
                    <a:moveTo>
                      <a:pt x="316" y="0"/>
                    </a:moveTo>
                    <a:cubicBezTo>
                      <a:pt x="144" y="0"/>
                      <a:pt x="0" y="141"/>
                      <a:pt x="0" y="317"/>
                    </a:cubicBezTo>
                    <a:cubicBezTo>
                      <a:pt x="0" y="492"/>
                      <a:pt x="144" y="633"/>
                      <a:pt x="316" y="633"/>
                    </a:cubicBezTo>
                    <a:cubicBezTo>
                      <a:pt x="492" y="633"/>
                      <a:pt x="633" y="492"/>
                      <a:pt x="633" y="317"/>
                    </a:cubicBezTo>
                    <a:cubicBezTo>
                      <a:pt x="633" y="141"/>
                      <a:pt x="492" y="0"/>
                      <a:pt x="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14"/>
              <p:cNvSpPr/>
              <p:nvPr/>
            </p:nvSpPr>
            <p:spPr>
              <a:xfrm>
                <a:off x="5153564" y="158137"/>
                <a:ext cx="36653" cy="30997"/>
              </a:xfrm>
              <a:custGeom>
                <a:rect b="b" l="l" r="r" t="t"/>
                <a:pathLst>
                  <a:path extrusionOk="0" h="379" w="379">
                    <a:moveTo>
                      <a:pt x="190" y="1"/>
                    </a:moveTo>
                    <a:cubicBezTo>
                      <a:pt x="83" y="1"/>
                      <a:pt x="1" y="86"/>
                      <a:pt x="1" y="189"/>
                    </a:cubicBezTo>
                    <a:cubicBezTo>
                      <a:pt x="1" y="296"/>
                      <a:pt x="83" y="378"/>
                      <a:pt x="190" y="378"/>
                    </a:cubicBezTo>
                    <a:cubicBezTo>
                      <a:pt x="293" y="378"/>
                      <a:pt x="379" y="296"/>
                      <a:pt x="379" y="189"/>
                    </a:cubicBezTo>
                    <a:cubicBezTo>
                      <a:pt x="379" y="86"/>
                      <a:pt x="293" y="1"/>
                      <a:pt x="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14"/>
              <p:cNvSpPr/>
              <p:nvPr/>
            </p:nvSpPr>
            <p:spPr>
              <a:xfrm>
                <a:off x="4820302" y="519215"/>
                <a:ext cx="136361" cy="114990"/>
              </a:xfrm>
              <a:custGeom>
                <a:rect b="b" l="l" r="r" t="t"/>
                <a:pathLst>
                  <a:path extrusionOk="0" h="1406" w="1410">
                    <a:moveTo>
                      <a:pt x="705" y="0"/>
                    </a:moveTo>
                    <a:cubicBezTo>
                      <a:pt x="317" y="0"/>
                      <a:pt x="0" y="313"/>
                      <a:pt x="0" y="701"/>
                    </a:cubicBezTo>
                    <a:cubicBezTo>
                      <a:pt x="0" y="1093"/>
                      <a:pt x="317" y="1406"/>
                      <a:pt x="705" y="1406"/>
                    </a:cubicBezTo>
                    <a:cubicBezTo>
                      <a:pt x="1093" y="1406"/>
                      <a:pt x="1409" y="1093"/>
                      <a:pt x="1409" y="701"/>
                    </a:cubicBezTo>
                    <a:cubicBezTo>
                      <a:pt x="1409" y="313"/>
                      <a:pt x="1093" y="0"/>
                      <a:pt x="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4"/>
              <p:cNvSpPr/>
              <p:nvPr/>
            </p:nvSpPr>
            <p:spPr>
              <a:xfrm>
                <a:off x="1839419" y="635840"/>
                <a:ext cx="42649" cy="36313"/>
              </a:xfrm>
              <a:custGeom>
                <a:rect b="b" l="l" r="r" t="t"/>
                <a:pathLst>
                  <a:path extrusionOk="0" h="444" w="441">
                    <a:moveTo>
                      <a:pt x="221" y="0"/>
                    </a:moveTo>
                    <a:cubicBezTo>
                      <a:pt x="97" y="0"/>
                      <a:pt x="0" y="100"/>
                      <a:pt x="0" y="224"/>
                    </a:cubicBezTo>
                    <a:cubicBezTo>
                      <a:pt x="0" y="344"/>
                      <a:pt x="97" y="444"/>
                      <a:pt x="221" y="444"/>
                    </a:cubicBezTo>
                    <a:cubicBezTo>
                      <a:pt x="341" y="444"/>
                      <a:pt x="441" y="344"/>
                      <a:pt x="441" y="224"/>
                    </a:cubicBezTo>
                    <a:cubicBezTo>
                      <a:pt x="441" y="100"/>
                      <a:pt x="341" y="0"/>
                      <a:pt x="2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14"/>
              <p:cNvSpPr/>
              <p:nvPr/>
            </p:nvSpPr>
            <p:spPr>
              <a:xfrm>
                <a:off x="1702188" y="447899"/>
                <a:ext cx="102126" cy="86283"/>
              </a:xfrm>
              <a:custGeom>
                <a:rect b="b" l="l" r="r" t="t"/>
                <a:pathLst>
                  <a:path extrusionOk="0" h="1055" w="1056">
                    <a:moveTo>
                      <a:pt x="530" y="0"/>
                    </a:moveTo>
                    <a:cubicBezTo>
                      <a:pt x="238" y="0"/>
                      <a:pt x="0" y="237"/>
                      <a:pt x="0" y="525"/>
                    </a:cubicBezTo>
                    <a:cubicBezTo>
                      <a:pt x="0" y="817"/>
                      <a:pt x="238" y="1055"/>
                      <a:pt x="530" y="1055"/>
                    </a:cubicBezTo>
                    <a:cubicBezTo>
                      <a:pt x="818" y="1055"/>
                      <a:pt x="1056" y="817"/>
                      <a:pt x="1056" y="525"/>
                    </a:cubicBezTo>
                    <a:cubicBezTo>
                      <a:pt x="1056" y="237"/>
                      <a:pt x="818" y="0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4"/>
              <p:cNvSpPr/>
              <p:nvPr/>
            </p:nvSpPr>
            <p:spPr>
              <a:xfrm>
                <a:off x="1625980" y="-488450"/>
                <a:ext cx="2108278" cy="509521"/>
              </a:xfrm>
              <a:custGeom>
                <a:rect b="b" l="l" r="r" t="t"/>
                <a:pathLst>
                  <a:path extrusionOk="0" h="6230" w="21800">
                    <a:moveTo>
                      <a:pt x="1026" y="0"/>
                    </a:moveTo>
                    <a:cubicBezTo>
                      <a:pt x="758" y="258"/>
                      <a:pt x="534" y="568"/>
                      <a:pt x="393" y="935"/>
                    </a:cubicBezTo>
                    <a:cubicBezTo>
                      <a:pt x="0" y="1951"/>
                      <a:pt x="405" y="2870"/>
                      <a:pt x="1365" y="2870"/>
                    </a:cubicBezTo>
                    <a:cubicBezTo>
                      <a:pt x="1486" y="2870"/>
                      <a:pt x="1616" y="2855"/>
                      <a:pt x="1754" y="2825"/>
                    </a:cubicBezTo>
                    <a:cubicBezTo>
                      <a:pt x="3094" y="2523"/>
                      <a:pt x="4393" y="2035"/>
                      <a:pt x="5736" y="1729"/>
                    </a:cubicBezTo>
                    <a:cubicBezTo>
                      <a:pt x="6192" y="1626"/>
                      <a:pt x="6641" y="1580"/>
                      <a:pt x="7086" y="1580"/>
                    </a:cubicBezTo>
                    <a:cubicBezTo>
                      <a:pt x="8204" y="1580"/>
                      <a:pt x="9290" y="1874"/>
                      <a:pt x="10368" y="2309"/>
                    </a:cubicBezTo>
                    <a:cubicBezTo>
                      <a:pt x="12037" y="2983"/>
                      <a:pt x="13546" y="3945"/>
                      <a:pt x="15168" y="4715"/>
                    </a:cubicBezTo>
                    <a:cubicBezTo>
                      <a:pt x="16633" y="5408"/>
                      <a:pt x="18405" y="6230"/>
                      <a:pt x="20070" y="6230"/>
                    </a:cubicBezTo>
                    <a:cubicBezTo>
                      <a:pt x="20087" y="6230"/>
                      <a:pt x="20105" y="6230"/>
                      <a:pt x="20122" y="6229"/>
                    </a:cubicBezTo>
                    <a:cubicBezTo>
                      <a:pt x="21208" y="6216"/>
                      <a:pt x="21799" y="5364"/>
                      <a:pt x="21647" y="4337"/>
                    </a:cubicBezTo>
                    <a:cubicBezTo>
                      <a:pt x="21548" y="3657"/>
                      <a:pt x="20960" y="3237"/>
                      <a:pt x="20410" y="2897"/>
                    </a:cubicBezTo>
                    <a:cubicBezTo>
                      <a:pt x="19686" y="2457"/>
                      <a:pt x="17909" y="1158"/>
                      <a:pt x="19597" y="698"/>
                    </a:cubicBezTo>
                    <a:cubicBezTo>
                      <a:pt x="20077" y="568"/>
                      <a:pt x="20851" y="382"/>
                      <a:pt x="21335" y="0"/>
                    </a:cubicBezTo>
                    <a:lnTo>
                      <a:pt x="19435" y="0"/>
                    </a:lnTo>
                    <a:cubicBezTo>
                      <a:pt x="18373" y="344"/>
                      <a:pt x="17037" y="663"/>
                      <a:pt x="17181" y="1681"/>
                    </a:cubicBezTo>
                    <a:cubicBezTo>
                      <a:pt x="17270" y="2296"/>
                      <a:pt x="18030" y="2495"/>
                      <a:pt x="18504" y="2729"/>
                    </a:cubicBezTo>
                    <a:cubicBezTo>
                      <a:pt x="19108" y="3027"/>
                      <a:pt x="19758" y="3389"/>
                      <a:pt x="20198" y="3917"/>
                    </a:cubicBezTo>
                    <a:cubicBezTo>
                      <a:pt x="20466" y="4240"/>
                      <a:pt x="20837" y="4852"/>
                      <a:pt x="20490" y="5237"/>
                    </a:cubicBezTo>
                    <a:cubicBezTo>
                      <a:pt x="20338" y="5406"/>
                      <a:pt x="20082" y="5465"/>
                      <a:pt x="19796" y="5465"/>
                    </a:cubicBezTo>
                    <a:cubicBezTo>
                      <a:pt x="19300" y="5465"/>
                      <a:pt x="18713" y="5287"/>
                      <a:pt x="18422" y="5203"/>
                    </a:cubicBezTo>
                    <a:cubicBezTo>
                      <a:pt x="16679" y="4701"/>
                      <a:pt x="15150" y="3835"/>
                      <a:pt x="13611" y="2918"/>
                    </a:cubicBezTo>
                    <a:cubicBezTo>
                      <a:pt x="11739" y="1797"/>
                      <a:pt x="9437" y="956"/>
                      <a:pt x="7269" y="742"/>
                    </a:cubicBezTo>
                    <a:cubicBezTo>
                      <a:pt x="6873" y="703"/>
                      <a:pt x="6479" y="679"/>
                      <a:pt x="6086" y="679"/>
                    </a:cubicBezTo>
                    <a:cubicBezTo>
                      <a:pt x="5526" y="679"/>
                      <a:pt x="4969" y="728"/>
                      <a:pt x="4413" y="849"/>
                    </a:cubicBezTo>
                    <a:cubicBezTo>
                      <a:pt x="3617" y="1018"/>
                      <a:pt x="2861" y="1523"/>
                      <a:pt x="2043" y="1584"/>
                    </a:cubicBezTo>
                    <a:cubicBezTo>
                      <a:pt x="2001" y="1588"/>
                      <a:pt x="1962" y="1589"/>
                      <a:pt x="1925" y="1589"/>
                    </a:cubicBezTo>
                    <a:cubicBezTo>
                      <a:pt x="1136" y="1589"/>
                      <a:pt x="1362" y="868"/>
                      <a:pt x="1809" y="403"/>
                    </a:cubicBezTo>
                    <a:cubicBezTo>
                      <a:pt x="1960" y="244"/>
                      <a:pt x="2136" y="117"/>
                      <a:pt x="23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4"/>
              <p:cNvSpPr/>
              <p:nvPr/>
            </p:nvSpPr>
            <p:spPr>
              <a:xfrm>
                <a:off x="3708527" y="-488450"/>
                <a:ext cx="1233826" cy="693782"/>
              </a:xfrm>
              <a:custGeom>
                <a:rect b="b" l="l" r="r" t="t"/>
                <a:pathLst>
                  <a:path extrusionOk="0" h="8483" w="12758">
                    <a:moveTo>
                      <a:pt x="2278" y="0"/>
                    </a:moveTo>
                    <a:cubicBezTo>
                      <a:pt x="1942" y="365"/>
                      <a:pt x="1282" y="581"/>
                      <a:pt x="979" y="897"/>
                    </a:cubicBezTo>
                    <a:cubicBezTo>
                      <a:pt x="0" y="1911"/>
                      <a:pt x="330" y="2969"/>
                      <a:pt x="1453" y="3570"/>
                    </a:cubicBezTo>
                    <a:cubicBezTo>
                      <a:pt x="2595" y="4182"/>
                      <a:pt x="3202" y="5419"/>
                      <a:pt x="1986" y="6378"/>
                    </a:cubicBezTo>
                    <a:cubicBezTo>
                      <a:pt x="1330" y="6896"/>
                      <a:pt x="1058" y="7394"/>
                      <a:pt x="1821" y="8068"/>
                    </a:cubicBezTo>
                    <a:cubicBezTo>
                      <a:pt x="2194" y="8399"/>
                      <a:pt x="2723" y="8483"/>
                      <a:pt x="3256" y="8483"/>
                    </a:cubicBezTo>
                    <a:cubicBezTo>
                      <a:pt x="3653" y="8483"/>
                      <a:pt x="4052" y="8436"/>
                      <a:pt x="4391" y="8411"/>
                    </a:cubicBezTo>
                    <a:cubicBezTo>
                      <a:pt x="6079" y="8288"/>
                      <a:pt x="8126" y="7367"/>
                      <a:pt x="8727" y="5646"/>
                    </a:cubicBezTo>
                    <a:cubicBezTo>
                      <a:pt x="9187" y="4320"/>
                      <a:pt x="7944" y="2609"/>
                      <a:pt x="9332" y="1608"/>
                    </a:cubicBezTo>
                    <a:cubicBezTo>
                      <a:pt x="9779" y="1282"/>
                      <a:pt x="10263" y="1151"/>
                      <a:pt x="10785" y="1007"/>
                    </a:cubicBezTo>
                    <a:cubicBezTo>
                      <a:pt x="11455" y="818"/>
                      <a:pt x="12098" y="433"/>
                      <a:pt x="12679" y="56"/>
                    </a:cubicBezTo>
                    <a:cubicBezTo>
                      <a:pt x="12699" y="42"/>
                      <a:pt x="12726" y="24"/>
                      <a:pt x="12758" y="0"/>
                    </a:cubicBezTo>
                    <a:lnTo>
                      <a:pt x="10023" y="0"/>
                    </a:lnTo>
                    <a:cubicBezTo>
                      <a:pt x="9985" y="11"/>
                      <a:pt x="9950" y="21"/>
                      <a:pt x="9916" y="32"/>
                    </a:cubicBezTo>
                    <a:cubicBezTo>
                      <a:pt x="8792" y="358"/>
                      <a:pt x="6903" y="268"/>
                      <a:pt x="6745" y="1856"/>
                    </a:cubicBezTo>
                    <a:cubicBezTo>
                      <a:pt x="6666" y="2632"/>
                      <a:pt x="7240" y="3278"/>
                      <a:pt x="6483" y="3876"/>
                    </a:cubicBezTo>
                    <a:cubicBezTo>
                      <a:pt x="6219" y="4085"/>
                      <a:pt x="5995" y="4170"/>
                      <a:pt x="5796" y="4170"/>
                    </a:cubicBezTo>
                    <a:cubicBezTo>
                      <a:pt x="5355" y="4170"/>
                      <a:pt x="5038" y="3750"/>
                      <a:pt x="4673" y="3333"/>
                    </a:cubicBezTo>
                    <a:cubicBezTo>
                      <a:pt x="4130" y="2718"/>
                      <a:pt x="3419" y="2725"/>
                      <a:pt x="2670" y="2615"/>
                    </a:cubicBezTo>
                    <a:cubicBezTo>
                      <a:pt x="2433" y="2577"/>
                      <a:pt x="1965" y="2567"/>
                      <a:pt x="1804" y="2354"/>
                    </a:cubicBezTo>
                    <a:cubicBezTo>
                      <a:pt x="1567" y="2041"/>
                      <a:pt x="1918" y="1516"/>
                      <a:pt x="2089" y="1265"/>
                    </a:cubicBezTo>
                    <a:cubicBezTo>
                      <a:pt x="2240" y="1045"/>
                      <a:pt x="2825" y="523"/>
                      <a:pt x="3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4"/>
              <p:cNvSpPr/>
              <p:nvPr/>
            </p:nvSpPr>
            <p:spPr>
              <a:xfrm>
                <a:off x="0" y="-488450"/>
                <a:ext cx="1555774" cy="798876"/>
              </a:xfrm>
              <a:custGeom>
                <a:rect b="b" l="l" r="r" t="t"/>
                <a:pathLst>
                  <a:path extrusionOk="0" h="9768" w="16087">
                    <a:moveTo>
                      <a:pt x="14846" y="0"/>
                    </a:moveTo>
                    <a:cubicBezTo>
                      <a:pt x="14818" y="70"/>
                      <a:pt x="14784" y="138"/>
                      <a:pt x="14736" y="197"/>
                    </a:cubicBezTo>
                    <a:cubicBezTo>
                      <a:pt x="14506" y="492"/>
                      <a:pt x="13922" y="677"/>
                      <a:pt x="13592" y="818"/>
                    </a:cubicBezTo>
                    <a:cubicBezTo>
                      <a:pt x="13025" y="1059"/>
                      <a:pt x="12403" y="1296"/>
                      <a:pt x="11813" y="1481"/>
                    </a:cubicBezTo>
                    <a:cubicBezTo>
                      <a:pt x="10823" y="1791"/>
                      <a:pt x="9538" y="1832"/>
                      <a:pt x="8922" y="2828"/>
                    </a:cubicBezTo>
                    <a:cubicBezTo>
                      <a:pt x="8280" y="3866"/>
                      <a:pt x="8954" y="4597"/>
                      <a:pt x="9961" y="4828"/>
                    </a:cubicBezTo>
                    <a:cubicBezTo>
                      <a:pt x="10654" y="4986"/>
                      <a:pt x="11359" y="5233"/>
                      <a:pt x="11775" y="5858"/>
                    </a:cubicBezTo>
                    <a:cubicBezTo>
                      <a:pt x="12344" y="6714"/>
                      <a:pt x="11754" y="7772"/>
                      <a:pt x="10929" y="8250"/>
                    </a:cubicBezTo>
                    <a:cubicBezTo>
                      <a:pt x="10430" y="8540"/>
                      <a:pt x="9885" y="8661"/>
                      <a:pt x="9336" y="8661"/>
                    </a:cubicBezTo>
                    <a:cubicBezTo>
                      <a:pt x="8512" y="8661"/>
                      <a:pt x="7677" y="8387"/>
                      <a:pt x="6968" y="7999"/>
                    </a:cubicBezTo>
                    <a:cubicBezTo>
                      <a:pt x="6236" y="7597"/>
                      <a:pt x="5360" y="7085"/>
                      <a:pt x="5088" y="6233"/>
                    </a:cubicBezTo>
                    <a:cubicBezTo>
                      <a:pt x="4799" y="5322"/>
                      <a:pt x="5638" y="4879"/>
                      <a:pt x="5711" y="4024"/>
                    </a:cubicBezTo>
                    <a:cubicBezTo>
                      <a:pt x="5851" y="2395"/>
                      <a:pt x="3521" y="1859"/>
                      <a:pt x="2346" y="1859"/>
                    </a:cubicBezTo>
                    <a:cubicBezTo>
                      <a:pt x="1776" y="1859"/>
                      <a:pt x="804" y="1966"/>
                      <a:pt x="1223" y="2745"/>
                    </a:cubicBezTo>
                    <a:cubicBezTo>
                      <a:pt x="1464" y="3189"/>
                      <a:pt x="1913" y="3220"/>
                      <a:pt x="2354" y="3337"/>
                    </a:cubicBezTo>
                    <a:cubicBezTo>
                      <a:pt x="2996" y="3508"/>
                      <a:pt x="4408" y="3773"/>
                      <a:pt x="4044" y="4770"/>
                    </a:cubicBezTo>
                    <a:cubicBezTo>
                      <a:pt x="3888" y="5198"/>
                      <a:pt x="3400" y="5286"/>
                      <a:pt x="2870" y="5286"/>
                    </a:cubicBezTo>
                    <a:cubicBezTo>
                      <a:pt x="2498" y="5286"/>
                      <a:pt x="2106" y="5242"/>
                      <a:pt x="1794" y="5242"/>
                    </a:cubicBezTo>
                    <a:cubicBezTo>
                      <a:pt x="1698" y="5242"/>
                      <a:pt x="1610" y="5246"/>
                      <a:pt x="1532" y="5257"/>
                    </a:cubicBezTo>
                    <a:cubicBezTo>
                      <a:pt x="1085" y="5316"/>
                      <a:pt x="446" y="5536"/>
                      <a:pt x="0" y="5886"/>
                    </a:cubicBezTo>
                    <a:lnTo>
                      <a:pt x="0" y="7446"/>
                    </a:lnTo>
                    <a:cubicBezTo>
                      <a:pt x="72" y="7371"/>
                      <a:pt x="148" y="7298"/>
                      <a:pt x="230" y="7236"/>
                    </a:cubicBezTo>
                    <a:cubicBezTo>
                      <a:pt x="821" y="6797"/>
                      <a:pt x="1539" y="6353"/>
                      <a:pt x="2243" y="6130"/>
                    </a:cubicBezTo>
                    <a:cubicBezTo>
                      <a:pt x="2429" y="6071"/>
                      <a:pt x="2605" y="6044"/>
                      <a:pt x="2774" y="6044"/>
                    </a:cubicBezTo>
                    <a:cubicBezTo>
                      <a:pt x="3786" y="6044"/>
                      <a:pt x="4500" y="7020"/>
                      <a:pt x="5092" y="7786"/>
                    </a:cubicBezTo>
                    <a:cubicBezTo>
                      <a:pt x="5793" y="8697"/>
                      <a:pt x="6919" y="9294"/>
                      <a:pt x="8029" y="9580"/>
                    </a:cubicBezTo>
                    <a:cubicBezTo>
                      <a:pt x="8497" y="9699"/>
                      <a:pt x="9057" y="9768"/>
                      <a:pt x="9634" y="9768"/>
                    </a:cubicBezTo>
                    <a:cubicBezTo>
                      <a:pt x="10678" y="9768"/>
                      <a:pt x="11780" y="9543"/>
                      <a:pt x="12500" y="8992"/>
                    </a:cubicBezTo>
                    <a:cubicBezTo>
                      <a:pt x="13403" y="8305"/>
                      <a:pt x="14166" y="6749"/>
                      <a:pt x="13389" y="5725"/>
                    </a:cubicBezTo>
                    <a:cubicBezTo>
                      <a:pt x="12805" y="4948"/>
                      <a:pt x="11888" y="4965"/>
                      <a:pt x="11112" y="4515"/>
                    </a:cubicBezTo>
                    <a:cubicBezTo>
                      <a:pt x="10795" y="4333"/>
                      <a:pt x="10180" y="4034"/>
                      <a:pt x="10139" y="3622"/>
                    </a:cubicBezTo>
                    <a:cubicBezTo>
                      <a:pt x="10091" y="3192"/>
                      <a:pt x="10586" y="2708"/>
                      <a:pt x="10919" y="2515"/>
                    </a:cubicBezTo>
                    <a:cubicBezTo>
                      <a:pt x="11362" y="2261"/>
                      <a:pt x="11891" y="2165"/>
                      <a:pt x="12390" y="2106"/>
                    </a:cubicBezTo>
                    <a:cubicBezTo>
                      <a:pt x="13142" y="2024"/>
                      <a:pt x="13746" y="1763"/>
                      <a:pt x="14410" y="1402"/>
                    </a:cubicBezTo>
                    <a:cubicBezTo>
                      <a:pt x="14674" y="1258"/>
                      <a:pt x="15537" y="636"/>
                      <a:pt x="160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5" name="Google Shape;495;p14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4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4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4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4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" name="Google Shape;500;p14"/>
          <p:cNvSpPr txBox="1"/>
          <p:nvPr>
            <p:ph type="title"/>
          </p:nvPr>
        </p:nvSpPr>
        <p:spPr>
          <a:xfrm>
            <a:off x="947500" y="3850025"/>
            <a:ext cx="5003700" cy="5319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3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1" name="Google Shape;501;p14"/>
          <p:cNvSpPr txBox="1"/>
          <p:nvPr>
            <p:ph idx="1" type="subTitle"/>
          </p:nvPr>
        </p:nvSpPr>
        <p:spPr>
          <a:xfrm>
            <a:off x="947500" y="1807175"/>
            <a:ext cx="5003700" cy="199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SECTION_TITLE_AND_DESCRIPTION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" name="Google Shape;503;p15"/>
          <p:cNvGrpSpPr/>
          <p:nvPr/>
        </p:nvGrpSpPr>
        <p:grpSpPr>
          <a:xfrm flipH="1">
            <a:off x="2027229" y="-391352"/>
            <a:ext cx="7116796" cy="2306821"/>
            <a:chOff x="0" y="-488450"/>
            <a:chExt cx="9144027" cy="2963923"/>
          </a:xfrm>
        </p:grpSpPr>
        <p:sp>
          <p:nvSpPr>
            <p:cNvPr id="504" name="Google Shape;504;p15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5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5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4" name="Google Shape;534;p15"/>
          <p:cNvSpPr/>
          <p:nvPr/>
        </p:nvSpPr>
        <p:spPr>
          <a:xfrm flipH="1">
            <a:off x="5078077" y="4350095"/>
            <a:ext cx="33444" cy="33557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15"/>
          <p:cNvSpPr/>
          <p:nvPr/>
        </p:nvSpPr>
        <p:spPr>
          <a:xfrm flipH="1">
            <a:off x="5240683" y="4436246"/>
            <a:ext cx="33557" cy="33557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15"/>
          <p:cNvSpPr/>
          <p:nvPr/>
        </p:nvSpPr>
        <p:spPr>
          <a:xfrm flipH="1">
            <a:off x="5143676" y="4534755"/>
            <a:ext cx="33444" cy="33444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15"/>
          <p:cNvSpPr/>
          <p:nvPr/>
        </p:nvSpPr>
        <p:spPr>
          <a:xfrm flipH="1">
            <a:off x="5177121" y="4315932"/>
            <a:ext cx="33595" cy="33557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15"/>
          <p:cNvSpPr/>
          <p:nvPr/>
        </p:nvSpPr>
        <p:spPr>
          <a:xfrm flipH="1" rot="8504608">
            <a:off x="482881" y="3042756"/>
            <a:ext cx="33444" cy="33557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15"/>
          <p:cNvSpPr/>
          <p:nvPr/>
        </p:nvSpPr>
        <p:spPr>
          <a:xfrm flipH="1" rot="8504608">
            <a:off x="301751" y="3075821"/>
            <a:ext cx="33557" cy="33557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5"/>
          <p:cNvSpPr/>
          <p:nvPr/>
        </p:nvSpPr>
        <p:spPr>
          <a:xfrm flipH="1" rot="8504608">
            <a:off x="317069" y="2938469"/>
            <a:ext cx="33444" cy="33444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15"/>
          <p:cNvSpPr/>
          <p:nvPr/>
        </p:nvSpPr>
        <p:spPr>
          <a:xfrm flipH="1" rot="8504608">
            <a:off x="426124" y="3130955"/>
            <a:ext cx="33595" cy="33557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15"/>
          <p:cNvSpPr txBox="1"/>
          <p:nvPr>
            <p:ph type="title"/>
          </p:nvPr>
        </p:nvSpPr>
        <p:spPr>
          <a:xfrm>
            <a:off x="720000" y="2763675"/>
            <a:ext cx="5656200" cy="18399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543" name="Google Shape;543;p15"/>
          <p:cNvGrpSpPr/>
          <p:nvPr/>
        </p:nvGrpSpPr>
        <p:grpSpPr>
          <a:xfrm rot="-3221221">
            <a:off x="6125473" y="3213014"/>
            <a:ext cx="3345983" cy="880700"/>
            <a:chOff x="736842" y="1480444"/>
            <a:chExt cx="3345959" cy="880694"/>
          </a:xfrm>
        </p:grpSpPr>
        <p:sp>
          <p:nvSpPr>
            <p:cNvPr id="544" name="Google Shape;544;p15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5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5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5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" name="Google Shape;551;p16"/>
          <p:cNvGrpSpPr/>
          <p:nvPr/>
        </p:nvGrpSpPr>
        <p:grpSpPr>
          <a:xfrm rot="10800000">
            <a:off x="719992" y="1036744"/>
            <a:ext cx="7822672" cy="3614369"/>
            <a:chOff x="-3739871" y="-1253231"/>
            <a:chExt cx="7822672" cy="3614369"/>
          </a:xfrm>
        </p:grpSpPr>
        <p:sp>
          <p:nvSpPr>
            <p:cNvPr id="552" name="Google Shape;552;p16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 rot="1610678">
              <a:off x="-3560609" y="-1059451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 rot="1610678">
              <a:off x="-3731373" y="-1244748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" name="Google Shape;558;p16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559" name="Google Shape;559;p16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1" name="Google Shape;591;p16"/>
          <p:cNvSpPr txBox="1"/>
          <p:nvPr>
            <p:ph type="title"/>
          </p:nvPr>
        </p:nvSpPr>
        <p:spPr>
          <a:xfrm>
            <a:off x="720000" y="2423313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2" name="Google Shape;592;p16"/>
          <p:cNvSpPr txBox="1"/>
          <p:nvPr>
            <p:ph idx="1" type="subTitle"/>
          </p:nvPr>
        </p:nvSpPr>
        <p:spPr>
          <a:xfrm>
            <a:off x="720000" y="3009860"/>
            <a:ext cx="2336400" cy="8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93" name="Google Shape;593;p16"/>
          <p:cNvSpPr txBox="1"/>
          <p:nvPr>
            <p:ph idx="2" type="title"/>
          </p:nvPr>
        </p:nvSpPr>
        <p:spPr>
          <a:xfrm>
            <a:off x="3403800" y="2423313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4" name="Google Shape;594;p16"/>
          <p:cNvSpPr txBox="1"/>
          <p:nvPr>
            <p:ph idx="3" type="subTitle"/>
          </p:nvPr>
        </p:nvSpPr>
        <p:spPr>
          <a:xfrm>
            <a:off x="3403800" y="3009860"/>
            <a:ext cx="2336400" cy="8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95" name="Google Shape;595;p16"/>
          <p:cNvSpPr txBox="1"/>
          <p:nvPr>
            <p:ph idx="4" type="title"/>
          </p:nvPr>
        </p:nvSpPr>
        <p:spPr>
          <a:xfrm>
            <a:off x="6087600" y="2423313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6" name="Google Shape;596;p16"/>
          <p:cNvSpPr txBox="1"/>
          <p:nvPr>
            <p:ph idx="5" type="subTitle"/>
          </p:nvPr>
        </p:nvSpPr>
        <p:spPr>
          <a:xfrm>
            <a:off x="6087600" y="3009860"/>
            <a:ext cx="2336400" cy="8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97" name="Google Shape;597;p16"/>
          <p:cNvSpPr txBox="1"/>
          <p:nvPr>
            <p:ph idx="6"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oogle Shape;599;p17"/>
          <p:cNvGrpSpPr/>
          <p:nvPr/>
        </p:nvGrpSpPr>
        <p:grpSpPr>
          <a:xfrm>
            <a:off x="190048" y="362600"/>
            <a:ext cx="8877974" cy="2415232"/>
            <a:chOff x="190048" y="362600"/>
            <a:chExt cx="8877974" cy="2415232"/>
          </a:xfrm>
        </p:grpSpPr>
        <p:sp>
          <p:nvSpPr>
            <p:cNvPr id="600" name="Google Shape;600;p17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399105" y="2497617"/>
              <a:ext cx="42969" cy="43115"/>
            </a:xfrm>
            <a:custGeom>
              <a:rect b="b" l="l" r="r" t="t"/>
              <a:pathLst>
                <a:path extrusionOk="0" h="887" w="884">
                  <a:moveTo>
                    <a:pt x="440" y="0"/>
                  </a:moveTo>
                  <a:cubicBezTo>
                    <a:pt x="196" y="0"/>
                    <a:pt x="0" y="200"/>
                    <a:pt x="0" y="444"/>
                  </a:cubicBezTo>
                  <a:cubicBezTo>
                    <a:pt x="0" y="688"/>
                    <a:pt x="196" y="887"/>
                    <a:pt x="440" y="887"/>
                  </a:cubicBezTo>
                  <a:cubicBezTo>
                    <a:pt x="684" y="887"/>
                    <a:pt x="883" y="688"/>
                    <a:pt x="883" y="444"/>
                  </a:cubicBezTo>
                  <a:cubicBezTo>
                    <a:pt x="883" y="200"/>
                    <a:pt x="684" y="0"/>
                    <a:pt x="440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190048" y="2608302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314826" y="27348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71662" y="2453724"/>
              <a:ext cx="43163" cy="43115"/>
            </a:xfrm>
            <a:custGeom>
              <a:rect b="b" l="l" r="r" t="t"/>
              <a:pathLst>
                <a:path extrusionOk="0" h="887" w="888">
                  <a:moveTo>
                    <a:pt x="444" y="1"/>
                  </a:moveTo>
                  <a:cubicBezTo>
                    <a:pt x="200" y="1"/>
                    <a:pt x="1" y="199"/>
                    <a:pt x="1" y="443"/>
                  </a:cubicBezTo>
                  <a:cubicBezTo>
                    <a:pt x="1" y="687"/>
                    <a:pt x="200" y="887"/>
                    <a:pt x="444" y="887"/>
                  </a:cubicBezTo>
                  <a:cubicBezTo>
                    <a:pt x="688" y="887"/>
                    <a:pt x="887" y="687"/>
                    <a:pt x="887" y="443"/>
                  </a:cubicBezTo>
                  <a:cubicBezTo>
                    <a:pt x="887" y="199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17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611" name="Google Shape;611;p17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7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7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7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7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7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7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3" name="Google Shape;643;p17"/>
          <p:cNvSpPr txBox="1"/>
          <p:nvPr>
            <p:ph type="title"/>
          </p:nvPr>
        </p:nvSpPr>
        <p:spPr>
          <a:xfrm>
            <a:off x="5814400" y="1397713"/>
            <a:ext cx="26031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44" name="Google Shape;644;p17"/>
          <p:cNvSpPr txBox="1"/>
          <p:nvPr>
            <p:ph hasCustomPrompt="1" idx="2" type="title"/>
          </p:nvPr>
        </p:nvSpPr>
        <p:spPr>
          <a:xfrm>
            <a:off x="5159725" y="1409363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5" name="Google Shape;645;p17"/>
          <p:cNvSpPr txBox="1"/>
          <p:nvPr>
            <p:ph idx="1" type="subTitle"/>
          </p:nvPr>
        </p:nvSpPr>
        <p:spPr>
          <a:xfrm>
            <a:off x="5814401" y="1889773"/>
            <a:ext cx="2603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46" name="Google Shape;646;p17"/>
          <p:cNvSpPr txBox="1"/>
          <p:nvPr>
            <p:ph idx="3" type="title"/>
          </p:nvPr>
        </p:nvSpPr>
        <p:spPr>
          <a:xfrm>
            <a:off x="5814407" y="3317413"/>
            <a:ext cx="26031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47" name="Google Shape;647;p17"/>
          <p:cNvSpPr txBox="1"/>
          <p:nvPr>
            <p:ph hasCustomPrompt="1" idx="4" type="title"/>
          </p:nvPr>
        </p:nvSpPr>
        <p:spPr>
          <a:xfrm>
            <a:off x="5159725" y="3317638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8" name="Google Shape;648;p17"/>
          <p:cNvSpPr txBox="1"/>
          <p:nvPr>
            <p:ph idx="5" type="subTitle"/>
          </p:nvPr>
        </p:nvSpPr>
        <p:spPr>
          <a:xfrm>
            <a:off x="5814401" y="3798048"/>
            <a:ext cx="2603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49" name="Google Shape;649;p17"/>
          <p:cNvSpPr txBox="1"/>
          <p:nvPr>
            <p:ph idx="6"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50" name="Google Shape;650;p17"/>
          <p:cNvSpPr txBox="1"/>
          <p:nvPr>
            <p:ph idx="7" type="title"/>
          </p:nvPr>
        </p:nvSpPr>
        <p:spPr>
          <a:xfrm>
            <a:off x="1374675" y="1397713"/>
            <a:ext cx="26031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51" name="Google Shape;651;p17"/>
          <p:cNvSpPr txBox="1"/>
          <p:nvPr>
            <p:ph hasCustomPrompt="1" idx="8" type="title"/>
          </p:nvPr>
        </p:nvSpPr>
        <p:spPr>
          <a:xfrm>
            <a:off x="720000" y="1409363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2" name="Google Shape;652;p17"/>
          <p:cNvSpPr txBox="1"/>
          <p:nvPr>
            <p:ph idx="9" type="subTitle"/>
          </p:nvPr>
        </p:nvSpPr>
        <p:spPr>
          <a:xfrm>
            <a:off x="1374676" y="1889773"/>
            <a:ext cx="2603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53" name="Google Shape;653;p17"/>
          <p:cNvSpPr txBox="1"/>
          <p:nvPr>
            <p:ph idx="13" type="title"/>
          </p:nvPr>
        </p:nvSpPr>
        <p:spPr>
          <a:xfrm>
            <a:off x="1374682" y="3317413"/>
            <a:ext cx="26031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54" name="Google Shape;654;p17"/>
          <p:cNvSpPr txBox="1"/>
          <p:nvPr>
            <p:ph hasCustomPrompt="1" idx="14" type="title"/>
          </p:nvPr>
        </p:nvSpPr>
        <p:spPr>
          <a:xfrm>
            <a:off x="720000" y="3317638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5" name="Google Shape;655;p17"/>
          <p:cNvSpPr txBox="1"/>
          <p:nvPr>
            <p:ph idx="15" type="subTitle"/>
          </p:nvPr>
        </p:nvSpPr>
        <p:spPr>
          <a:xfrm>
            <a:off x="1374676" y="3798048"/>
            <a:ext cx="2603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BLANK_1_1_1_1_2"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" name="Google Shape;657;p18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658" name="Google Shape;658;p18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8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8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8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8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8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8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8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8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8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8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8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8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8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8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8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8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8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8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8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8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8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8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8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8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8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8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" name="Google Shape;691;p18"/>
          <p:cNvGrpSpPr/>
          <p:nvPr/>
        </p:nvGrpSpPr>
        <p:grpSpPr>
          <a:xfrm>
            <a:off x="190048" y="362600"/>
            <a:ext cx="8877974" cy="2415232"/>
            <a:chOff x="190048" y="362600"/>
            <a:chExt cx="8877974" cy="2415232"/>
          </a:xfrm>
        </p:grpSpPr>
        <p:sp>
          <p:nvSpPr>
            <p:cNvPr id="692" name="Google Shape;692;p18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8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8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8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8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8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8"/>
            <p:cNvSpPr/>
            <p:nvPr/>
          </p:nvSpPr>
          <p:spPr>
            <a:xfrm>
              <a:off x="399105" y="2497617"/>
              <a:ext cx="42969" cy="43115"/>
            </a:xfrm>
            <a:custGeom>
              <a:rect b="b" l="l" r="r" t="t"/>
              <a:pathLst>
                <a:path extrusionOk="0" h="887" w="884">
                  <a:moveTo>
                    <a:pt x="440" y="0"/>
                  </a:moveTo>
                  <a:cubicBezTo>
                    <a:pt x="196" y="0"/>
                    <a:pt x="0" y="200"/>
                    <a:pt x="0" y="444"/>
                  </a:cubicBezTo>
                  <a:cubicBezTo>
                    <a:pt x="0" y="688"/>
                    <a:pt x="196" y="887"/>
                    <a:pt x="440" y="887"/>
                  </a:cubicBezTo>
                  <a:cubicBezTo>
                    <a:pt x="684" y="887"/>
                    <a:pt x="883" y="688"/>
                    <a:pt x="883" y="444"/>
                  </a:cubicBezTo>
                  <a:cubicBezTo>
                    <a:pt x="883" y="200"/>
                    <a:pt x="684" y="0"/>
                    <a:pt x="440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>
              <a:off x="190048" y="2608302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>
              <a:off x="314826" y="27348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>
              <a:off x="271662" y="2453724"/>
              <a:ext cx="43163" cy="43115"/>
            </a:xfrm>
            <a:custGeom>
              <a:rect b="b" l="l" r="r" t="t"/>
              <a:pathLst>
                <a:path extrusionOk="0" h="887" w="888">
                  <a:moveTo>
                    <a:pt x="444" y="1"/>
                  </a:moveTo>
                  <a:cubicBezTo>
                    <a:pt x="200" y="1"/>
                    <a:pt x="1" y="199"/>
                    <a:pt x="1" y="443"/>
                  </a:cubicBezTo>
                  <a:cubicBezTo>
                    <a:pt x="1" y="687"/>
                    <a:pt x="200" y="887"/>
                    <a:pt x="444" y="887"/>
                  </a:cubicBezTo>
                  <a:cubicBezTo>
                    <a:pt x="688" y="887"/>
                    <a:pt x="887" y="687"/>
                    <a:pt x="887" y="443"/>
                  </a:cubicBezTo>
                  <a:cubicBezTo>
                    <a:pt x="887" y="199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2" name="Google Shape;702;p18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03" name="Google Shape;703;p18">
            <a:hlinkClick/>
          </p:cNvPr>
          <p:cNvSpPr txBox="1"/>
          <p:nvPr>
            <p:ph idx="2" type="title"/>
          </p:nvPr>
        </p:nvSpPr>
        <p:spPr>
          <a:xfrm>
            <a:off x="1374675" y="1164463"/>
            <a:ext cx="2603100" cy="528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04" name="Google Shape;704;p18">
            <a:hlinkClick/>
          </p:cNvPr>
          <p:cNvSpPr txBox="1"/>
          <p:nvPr>
            <p:ph hasCustomPrompt="1" idx="3" type="title"/>
          </p:nvPr>
        </p:nvSpPr>
        <p:spPr>
          <a:xfrm>
            <a:off x="720000" y="1176113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5" name="Google Shape;705;p18"/>
          <p:cNvSpPr txBox="1"/>
          <p:nvPr>
            <p:ph idx="1" type="subTitle"/>
          </p:nvPr>
        </p:nvSpPr>
        <p:spPr>
          <a:xfrm>
            <a:off x="1374676" y="1693157"/>
            <a:ext cx="2603100" cy="5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06" name="Google Shape;706;p18">
            <a:hlinkClick/>
          </p:cNvPr>
          <p:cNvSpPr txBox="1"/>
          <p:nvPr>
            <p:ph idx="4" type="title"/>
          </p:nvPr>
        </p:nvSpPr>
        <p:spPr>
          <a:xfrm>
            <a:off x="1374682" y="2335180"/>
            <a:ext cx="26031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07" name="Google Shape;707;p18">
            <a:hlinkClick/>
          </p:cNvPr>
          <p:cNvSpPr txBox="1"/>
          <p:nvPr>
            <p:ph hasCustomPrompt="1" idx="5" type="title"/>
          </p:nvPr>
        </p:nvSpPr>
        <p:spPr>
          <a:xfrm>
            <a:off x="720000" y="2335405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8" name="Google Shape;708;p18"/>
          <p:cNvSpPr txBox="1"/>
          <p:nvPr>
            <p:ph idx="6" type="subTitle"/>
          </p:nvPr>
        </p:nvSpPr>
        <p:spPr>
          <a:xfrm>
            <a:off x="1374676" y="2863390"/>
            <a:ext cx="2603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09" name="Google Shape;709;p18">
            <a:hlinkClick/>
          </p:cNvPr>
          <p:cNvSpPr txBox="1"/>
          <p:nvPr>
            <p:ph idx="7" type="title"/>
          </p:nvPr>
        </p:nvSpPr>
        <p:spPr>
          <a:xfrm>
            <a:off x="1374682" y="3503580"/>
            <a:ext cx="2603100" cy="528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10" name="Google Shape;710;p18">
            <a:hlinkClick/>
          </p:cNvPr>
          <p:cNvSpPr txBox="1"/>
          <p:nvPr>
            <p:ph hasCustomPrompt="1" idx="8" type="title"/>
          </p:nvPr>
        </p:nvSpPr>
        <p:spPr>
          <a:xfrm>
            <a:off x="720000" y="3503805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1" name="Google Shape;711;p18"/>
          <p:cNvSpPr txBox="1"/>
          <p:nvPr>
            <p:ph idx="9" type="subTitle"/>
          </p:nvPr>
        </p:nvSpPr>
        <p:spPr>
          <a:xfrm>
            <a:off x="1374676" y="4041501"/>
            <a:ext cx="26031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12" name="Google Shape;712;p18">
            <a:hlinkClick/>
          </p:cNvPr>
          <p:cNvSpPr txBox="1"/>
          <p:nvPr>
            <p:ph idx="13" type="title"/>
          </p:nvPr>
        </p:nvSpPr>
        <p:spPr>
          <a:xfrm>
            <a:off x="5567250" y="1164463"/>
            <a:ext cx="2603100" cy="528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13" name="Google Shape;713;p18">
            <a:hlinkClick/>
          </p:cNvPr>
          <p:cNvSpPr txBox="1"/>
          <p:nvPr>
            <p:ph hasCustomPrompt="1" idx="14" type="title"/>
          </p:nvPr>
        </p:nvSpPr>
        <p:spPr>
          <a:xfrm>
            <a:off x="4912575" y="1176113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4" name="Google Shape;714;p18"/>
          <p:cNvSpPr txBox="1"/>
          <p:nvPr>
            <p:ph idx="15" type="subTitle"/>
          </p:nvPr>
        </p:nvSpPr>
        <p:spPr>
          <a:xfrm>
            <a:off x="5567251" y="1693157"/>
            <a:ext cx="2603100" cy="5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15" name="Google Shape;715;p18">
            <a:hlinkClick/>
          </p:cNvPr>
          <p:cNvSpPr txBox="1"/>
          <p:nvPr>
            <p:ph idx="16" type="title"/>
          </p:nvPr>
        </p:nvSpPr>
        <p:spPr>
          <a:xfrm>
            <a:off x="5567257" y="2335180"/>
            <a:ext cx="26031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16" name="Google Shape;716;p18">
            <a:hlinkClick/>
          </p:cNvPr>
          <p:cNvSpPr txBox="1"/>
          <p:nvPr>
            <p:ph hasCustomPrompt="1" idx="17" type="title"/>
          </p:nvPr>
        </p:nvSpPr>
        <p:spPr>
          <a:xfrm>
            <a:off x="4912575" y="2353620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7" name="Google Shape;717;p18"/>
          <p:cNvSpPr txBox="1"/>
          <p:nvPr>
            <p:ph idx="18" type="subTitle"/>
          </p:nvPr>
        </p:nvSpPr>
        <p:spPr>
          <a:xfrm>
            <a:off x="5567251" y="2863390"/>
            <a:ext cx="2603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BLANK_1_1_1_1_3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9" name="Google Shape;719;p19"/>
          <p:cNvGrpSpPr/>
          <p:nvPr/>
        </p:nvGrpSpPr>
        <p:grpSpPr>
          <a:xfrm>
            <a:off x="5798042" y="-128005"/>
            <a:ext cx="3345959" cy="4731493"/>
            <a:chOff x="5798042" y="-128005"/>
            <a:chExt cx="3345959" cy="4731493"/>
          </a:xfrm>
        </p:grpSpPr>
        <p:grpSp>
          <p:nvGrpSpPr>
            <p:cNvPr id="720" name="Google Shape;720;p19"/>
            <p:cNvGrpSpPr/>
            <p:nvPr/>
          </p:nvGrpSpPr>
          <p:grpSpPr>
            <a:xfrm flipH="1">
              <a:off x="5821001" y="-128005"/>
              <a:ext cx="3322995" cy="1292489"/>
              <a:chOff x="0" y="-42425"/>
              <a:chExt cx="3322995" cy="1292489"/>
            </a:xfrm>
          </p:grpSpPr>
          <p:sp>
            <p:nvSpPr>
              <p:cNvPr id="721" name="Google Shape;721;p19"/>
              <p:cNvSpPr/>
              <p:nvPr/>
            </p:nvSpPr>
            <p:spPr>
              <a:xfrm>
                <a:off x="0" y="-42425"/>
                <a:ext cx="3322257" cy="1292489"/>
              </a:xfrm>
              <a:custGeom>
                <a:rect b="b" l="l" r="r" t="t"/>
                <a:pathLst>
                  <a:path extrusionOk="0" h="34377" w="94530">
                    <a:moveTo>
                      <a:pt x="0" y="0"/>
                    </a:moveTo>
                    <a:lnTo>
                      <a:pt x="0" y="34376"/>
                    </a:lnTo>
                    <a:cubicBezTo>
                      <a:pt x="433" y="33623"/>
                      <a:pt x="773" y="32768"/>
                      <a:pt x="1185" y="32091"/>
                    </a:cubicBezTo>
                    <a:cubicBezTo>
                      <a:pt x="2271" y="30308"/>
                      <a:pt x="3353" y="28322"/>
                      <a:pt x="5212" y="27236"/>
                    </a:cubicBezTo>
                    <a:cubicBezTo>
                      <a:pt x="7143" y="26110"/>
                      <a:pt x="9809" y="26116"/>
                      <a:pt x="11524" y="24721"/>
                    </a:cubicBezTo>
                    <a:cubicBezTo>
                      <a:pt x="13132" y="23416"/>
                      <a:pt x="13808" y="21103"/>
                      <a:pt x="15424" y="19798"/>
                    </a:cubicBezTo>
                    <a:cubicBezTo>
                      <a:pt x="16189" y="19181"/>
                      <a:pt x="17080" y="18935"/>
                      <a:pt x="18050" y="18935"/>
                    </a:cubicBezTo>
                    <a:cubicBezTo>
                      <a:pt x="21237" y="18935"/>
                      <a:pt x="25278" y="21588"/>
                      <a:pt x="28531" y="22423"/>
                    </a:cubicBezTo>
                    <a:cubicBezTo>
                      <a:pt x="32139" y="23347"/>
                      <a:pt x="35667" y="22612"/>
                      <a:pt x="39258" y="23323"/>
                    </a:cubicBezTo>
                    <a:cubicBezTo>
                      <a:pt x="41466" y="23761"/>
                      <a:pt x="44634" y="25194"/>
                      <a:pt x="47336" y="25194"/>
                    </a:cubicBezTo>
                    <a:cubicBezTo>
                      <a:pt x="48682" y="25194"/>
                      <a:pt x="49913" y="24839"/>
                      <a:pt x="50853" y="23828"/>
                    </a:cubicBezTo>
                    <a:cubicBezTo>
                      <a:pt x="51750" y="22866"/>
                      <a:pt x="51736" y="21419"/>
                      <a:pt x="52234" y="20276"/>
                    </a:cubicBezTo>
                    <a:cubicBezTo>
                      <a:pt x="53513" y="17341"/>
                      <a:pt x="56248" y="15039"/>
                      <a:pt x="58749" y="13177"/>
                    </a:cubicBezTo>
                    <a:cubicBezTo>
                      <a:pt x="61470" y="11149"/>
                      <a:pt x="63838" y="9633"/>
                      <a:pt x="66727" y="9633"/>
                    </a:cubicBezTo>
                    <a:cubicBezTo>
                      <a:pt x="67748" y="9633"/>
                      <a:pt x="68835" y="9822"/>
                      <a:pt x="70025" y="10246"/>
                    </a:cubicBezTo>
                    <a:cubicBezTo>
                      <a:pt x="71133" y="10639"/>
                      <a:pt x="73675" y="11507"/>
                      <a:pt x="76327" y="11507"/>
                    </a:cubicBezTo>
                    <a:cubicBezTo>
                      <a:pt x="78084" y="11507"/>
                      <a:pt x="79891" y="11126"/>
                      <a:pt x="81360" y="9971"/>
                    </a:cubicBezTo>
                    <a:cubicBezTo>
                      <a:pt x="82979" y="8697"/>
                      <a:pt x="83583" y="6477"/>
                      <a:pt x="85535" y="5615"/>
                    </a:cubicBezTo>
                    <a:cubicBezTo>
                      <a:pt x="87071" y="4938"/>
                      <a:pt x="88864" y="5227"/>
                      <a:pt x="90493" y="5051"/>
                    </a:cubicBezTo>
                    <a:cubicBezTo>
                      <a:pt x="91988" y="4893"/>
                      <a:pt x="93389" y="4323"/>
                      <a:pt x="94530" y="3412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9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0" y="0"/>
                    </a:move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9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82266" y="478"/>
                    </a:moveTo>
                    <a:cubicBezTo>
                      <a:pt x="82805" y="478"/>
                      <a:pt x="83171" y="756"/>
                      <a:pt x="83377" y="1237"/>
                    </a:cubicBezTo>
                    <a:cubicBezTo>
                      <a:pt x="83763" y="2137"/>
                      <a:pt x="82386" y="3260"/>
                      <a:pt x="80606" y="3260"/>
                    </a:cubicBezTo>
                    <a:cubicBezTo>
                      <a:pt x="80007" y="3260"/>
                      <a:pt x="79363" y="3133"/>
                      <a:pt x="78725" y="2828"/>
                    </a:cubicBezTo>
                    <a:cubicBezTo>
                      <a:pt x="77852" y="2409"/>
                      <a:pt x="77794" y="1265"/>
                      <a:pt x="78869" y="1104"/>
                    </a:cubicBezTo>
                    <a:cubicBezTo>
                      <a:pt x="79171" y="1058"/>
                      <a:pt x="79410" y="1050"/>
                      <a:pt x="79619" y="1050"/>
                    </a:cubicBezTo>
                    <a:cubicBezTo>
                      <a:pt x="79740" y="1050"/>
                      <a:pt x="79851" y="1053"/>
                      <a:pt x="79960" y="1053"/>
                    </a:cubicBezTo>
                    <a:cubicBezTo>
                      <a:pt x="80317" y="1053"/>
                      <a:pt x="80641" y="1022"/>
                      <a:pt x="81171" y="763"/>
                    </a:cubicBezTo>
                    <a:cubicBezTo>
                      <a:pt x="81594" y="568"/>
                      <a:pt x="81958" y="478"/>
                      <a:pt x="82266" y="478"/>
                    </a:cubicBezTo>
                    <a:close/>
                    <a:moveTo>
                      <a:pt x="28271" y="7419"/>
                    </a:moveTo>
                    <a:cubicBezTo>
                      <a:pt x="29152" y="7419"/>
                      <a:pt x="30200" y="7776"/>
                      <a:pt x="30871" y="8198"/>
                    </a:cubicBezTo>
                    <a:cubicBezTo>
                      <a:pt x="31582" y="8649"/>
                      <a:pt x="32197" y="9061"/>
                      <a:pt x="32997" y="9383"/>
                    </a:cubicBezTo>
                    <a:cubicBezTo>
                      <a:pt x="33640" y="9645"/>
                      <a:pt x="34358" y="9806"/>
                      <a:pt x="34970" y="10140"/>
                    </a:cubicBezTo>
                    <a:cubicBezTo>
                      <a:pt x="36361" y="10902"/>
                      <a:pt x="35794" y="12517"/>
                      <a:pt x="34444" y="12933"/>
                    </a:cubicBezTo>
                    <a:cubicBezTo>
                      <a:pt x="34108" y="13037"/>
                      <a:pt x="33748" y="13084"/>
                      <a:pt x="33373" y="13084"/>
                    </a:cubicBezTo>
                    <a:cubicBezTo>
                      <a:pt x="30684" y="13084"/>
                      <a:pt x="27262" y="10647"/>
                      <a:pt x="26710" y="9209"/>
                    </a:cubicBezTo>
                    <a:cubicBezTo>
                      <a:pt x="26491" y="7876"/>
                      <a:pt x="27274" y="7419"/>
                      <a:pt x="28271" y="7419"/>
                    </a:cubicBezTo>
                    <a:close/>
                    <a:moveTo>
                      <a:pt x="38767" y="11448"/>
                    </a:moveTo>
                    <a:cubicBezTo>
                      <a:pt x="39217" y="11448"/>
                      <a:pt x="39833" y="11640"/>
                      <a:pt x="40639" y="12184"/>
                    </a:cubicBezTo>
                    <a:cubicBezTo>
                      <a:pt x="41140" y="12524"/>
                      <a:pt x="41989" y="13276"/>
                      <a:pt x="41460" y="13874"/>
                    </a:cubicBezTo>
                    <a:cubicBezTo>
                      <a:pt x="41136" y="14242"/>
                      <a:pt x="40630" y="14376"/>
                      <a:pt x="40104" y="14376"/>
                    </a:cubicBezTo>
                    <a:cubicBezTo>
                      <a:pt x="39574" y="14376"/>
                      <a:pt x="39025" y="14241"/>
                      <a:pt x="38622" y="14074"/>
                    </a:cubicBezTo>
                    <a:cubicBezTo>
                      <a:pt x="37756" y="13713"/>
                      <a:pt x="38024" y="13088"/>
                      <a:pt x="37794" y="12363"/>
                    </a:cubicBezTo>
                    <a:cubicBezTo>
                      <a:pt x="37693" y="12045"/>
                      <a:pt x="37973" y="11448"/>
                      <a:pt x="38767" y="11448"/>
                    </a:cubicBezTo>
                    <a:close/>
                    <a:moveTo>
                      <a:pt x="55358" y="0"/>
                    </a:moveTo>
                    <a:cubicBezTo>
                      <a:pt x="52702" y="860"/>
                      <a:pt x="50311" y="2127"/>
                      <a:pt x="48923" y="4447"/>
                    </a:cubicBezTo>
                    <a:cubicBezTo>
                      <a:pt x="47961" y="6058"/>
                      <a:pt x="47964" y="7690"/>
                      <a:pt x="46236" y="8772"/>
                    </a:cubicBezTo>
                    <a:cubicBezTo>
                      <a:pt x="45027" y="9528"/>
                      <a:pt x="43540" y="9809"/>
                      <a:pt x="42006" y="9809"/>
                    </a:cubicBezTo>
                    <a:cubicBezTo>
                      <a:pt x="40075" y="9809"/>
                      <a:pt x="38070" y="9363"/>
                      <a:pt x="36457" y="8861"/>
                    </a:cubicBezTo>
                    <a:cubicBezTo>
                      <a:pt x="32479" y="7628"/>
                      <a:pt x="28988" y="4550"/>
                      <a:pt x="24854" y="3879"/>
                    </a:cubicBezTo>
                    <a:cubicBezTo>
                      <a:pt x="24391" y="3804"/>
                      <a:pt x="23933" y="3768"/>
                      <a:pt x="23479" y="3768"/>
                    </a:cubicBezTo>
                    <a:cubicBezTo>
                      <a:pt x="21754" y="3768"/>
                      <a:pt x="20103" y="4287"/>
                      <a:pt x="18578" y="5144"/>
                    </a:cubicBezTo>
                    <a:cubicBezTo>
                      <a:pt x="16492" y="6319"/>
                      <a:pt x="15812" y="7563"/>
                      <a:pt x="14520" y="9439"/>
                    </a:cubicBezTo>
                    <a:cubicBezTo>
                      <a:pt x="13190" y="11359"/>
                      <a:pt x="10991" y="12026"/>
                      <a:pt x="8751" y="12112"/>
                    </a:cubicBezTo>
                    <a:cubicBezTo>
                      <a:pt x="8652" y="12116"/>
                      <a:pt x="8554" y="12118"/>
                      <a:pt x="8457" y="12118"/>
                    </a:cubicBezTo>
                    <a:cubicBezTo>
                      <a:pt x="6622" y="12118"/>
                      <a:pt x="5067" y="11476"/>
                      <a:pt x="3299" y="11342"/>
                    </a:cubicBezTo>
                    <a:cubicBezTo>
                      <a:pt x="3155" y="11331"/>
                      <a:pt x="3013" y="11325"/>
                      <a:pt x="2872" y="11325"/>
                    </a:cubicBezTo>
                    <a:cubicBezTo>
                      <a:pt x="1797" y="11325"/>
                      <a:pt x="821" y="11643"/>
                      <a:pt x="0" y="12180"/>
                    </a:cubicBez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19"/>
              <p:cNvSpPr/>
              <p:nvPr/>
            </p:nvSpPr>
            <p:spPr>
              <a:xfrm>
                <a:off x="0" y="-42425"/>
                <a:ext cx="3322995" cy="1246883"/>
              </a:xfrm>
              <a:custGeom>
                <a:rect b="b" l="l" r="r" t="t"/>
                <a:pathLst>
                  <a:path extrusionOk="0" h="33164" w="94551">
                    <a:moveTo>
                      <a:pt x="91444" y="0"/>
                    </a:moveTo>
                    <a:cubicBezTo>
                      <a:pt x="91444" y="0"/>
                      <a:pt x="86459" y="4064"/>
                      <a:pt x="80493" y="4064"/>
                    </a:cubicBezTo>
                    <a:cubicBezTo>
                      <a:pt x="80238" y="4064"/>
                      <a:pt x="79980" y="4056"/>
                      <a:pt x="79722" y="4041"/>
                    </a:cubicBezTo>
                    <a:cubicBezTo>
                      <a:pt x="74914" y="3753"/>
                      <a:pt x="71867" y="2658"/>
                      <a:pt x="67952" y="2658"/>
                    </a:cubicBezTo>
                    <a:cubicBezTo>
                      <a:pt x="66732" y="2658"/>
                      <a:pt x="65429" y="2764"/>
                      <a:pt x="63961" y="3034"/>
                    </a:cubicBezTo>
                    <a:cubicBezTo>
                      <a:pt x="57784" y="4168"/>
                      <a:pt x="57155" y="9841"/>
                      <a:pt x="54383" y="10847"/>
                    </a:cubicBezTo>
                    <a:cubicBezTo>
                      <a:pt x="51609" y="11857"/>
                      <a:pt x="54760" y="15506"/>
                      <a:pt x="48332" y="16582"/>
                    </a:cubicBezTo>
                    <a:cubicBezTo>
                      <a:pt x="44291" y="17258"/>
                      <a:pt x="42763" y="19013"/>
                      <a:pt x="39201" y="19013"/>
                    </a:cubicBezTo>
                    <a:cubicBezTo>
                      <a:pt x="37093" y="19013"/>
                      <a:pt x="34273" y="18398"/>
                      <a:pt x="29799" y="16582"/>
                    </a:cubicBezTo>
                    <a:cubicBezTo>
                      <a:pt x="25948" y="15019"/>
                      <a:pt x="23494" y="14530"/>
                      <a:pt x="21546" y="14530"/>
                    </a:cubicBezTo>
                    <a:cubicBezTo>
                      <a:pt x="18391" y="14530"/>
                      <a:pt x="16564" y="15813"/>
                      <a:pt x="12279" y="15891"/>
                    </a:cubicBezTo>
                    <a:cubicBezTo>
                      <a:pt x="7108" y="15988"/>
                      <a:pt x="9926" y="20303"/>
                      <a:pt x="4964" y="20808"/>
                    </a:cubicBezTo>
                    <a:cubicBezTo>
                      <a:pt x="0" y="21313"/>
                      <a:pt x="0" y="24113"/>
                      <a:pt x="0" y="24113"/>
                    </a:cubicBezTo>
                    <a:lnTo>
                      <a:pt x="0" y="33163"/>
                    </a:lnTo>
                    <a:cubicBezTo>
                      <a:pt x="0" y="33163"/>
                      <a:pt x="3450" y="24646"/>
                      <a:pt x="8366" y="24113"/>
                    </a:cubicBezTo>
                    <a:cubicBezTo>
                      <a:pt x="13031" y="23608"/>
                      <a:pt x="13724" y="18365"/>
                      <a:pt x="18518" y="18365"/>
                    </a:cubicBezTo>
                    <a:cubicBezTo>
                      <a:pt x="18777" y="18365"/>
                      <a:pt x="19049" y="18381"/>
                      <a:pt x="19333" y="18413"/>
                    </a:cubicBezTo>
                    <a:cubicBezTo>
                      <a:pt x="24883" y="19042"/>
                      <a:pt x="28160" y="21818"/>
                      <a:pt x="32066" y="22069"/>
                    </a:cubicBezTo>
                    <a:cubicBezTo>
                      <a:pt x="32745" y="22113"/>
                      <a:pt x="33450" y="22126"/>
                      <a:pt x="34171" y="22126"/>
                    </a:cubicBezTo>
                    <a:cubicBezTo>
                      <a:pt x="35281" y="22126"/>
                      <a:pt x="36429" y="22094"/>
                      <a:pt x="37576" y="22094"/>
                    </a:cubicBezTo>
                    <a:cubicBezTo>
                      <a:pt x="39978" y="22094"/>
                      <a:pt x="42377" y="22232"/>
                      <a:pt x="44421" y="23079"/>
                    </a:cubicBezTo>
                    <a:cubicBezTo>
                      <a:pt x="45569" y="23553"/>
                      <a:pt x="46852" y="23767"/>
                      <a:pt x="48117" y="23767"/>
                    </a:cubicBezTo>
                    <a:cubicBezTo>
                      <a:pt x="50882" y="23767"/>
                      <a:pt x="53556" y="22744"/>
                      <a:pt x="54506" y="21186"/>
                    </a:cubicBezTo>
                    <a:cubicBezTo>
                      <a:pt x="55894" y="18918"/>
                      <a:pt x="54760" y="14884"/>
                      <a:pt x="56777" y="12867"/>
                    </a:cubicBezTo>
                    <a:cubicBezTo>
                      <a:pt x="58559" y="11083"/>
                      <a:pt x="61324" y="7632"/>
                      <a:pt x="65593" y="7632"/>
                    </a:cubicBezTo>
                    <a:cubicBezTo>
                      <a:pt x="66158" y="7632"/>
                      <a:pt x="66748" y="7692"/>
                      <a:pt x="67366" y="7824"/>
                    </a:cubicBezTo>
                    <a:cubicBezTo>
                      <a:pt x="71935" y="8803"/>
                      <a:pt x="73644" y="10344"/>
                      <a:pt x="76314" y="10344"/>
                    </a:cubicBezTo>
                    <a:cubicBezTo>
                      <a:pt x="76738" y="10344"/>
                      <a:pt x="77186" y="10305"/>
                      <a:pt x="77673" y="10219"/>
                    </a:cubicBezTo>
                    <a:cubicBezTo>
                      <a:pt x="81233" y="9590"/>
                      <a:pt x="82494" y="7068"/>
                      <a:pt x="85772" y="6814"/>
                    </a:cubicBezTo>
                    <a:cubicBezTo>
                      <a:pt x="89050" y="6563"/>
                      <a:pt x="91861" y="5165"/>
                      <a:pt x="94550" y="2017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19"/>
              <p:cNvSpPr/>
              <p:nvPr/>
            </p:nvSpPr>
            <p:spPr>
              <a:xfrm>
                <a:off x="1184582" y="581013"/>
                <a:ext cx="53280" cy="43538"/>
              </a:xfrm>
              <a:custGeom>
                <a:rect b="b" l="l" r="r" t="t"/>
                <a:pathLst>
                  <a:path extrusionOk="0" h="1158" w="1516">
                    <a:moveTo>
                      <a:pt x="756" y="0"/>
                    </a:moveTo>
                    <a:cubicBezTo>
                      <a:pt x="340" y="0"/>
                      <a:pt x="1" y="257"/>
                      <a:pt x="1" y="581"/>
                    </a:cubicBezTo>
                    <a:cubicBezTo>
                      <a:pt x="1" y="900"/>
                      <a:pt x="340" y="1158"/>
                      <a:pt x="756" y="1158"/>
                    </a:cubicBezTo>
                    <a:cubicBezTo>
                      <a:pt x="1176" y="1158"/>
                      <a:pt x="1516" y="900"/>
                      <a:pt x="1516" y="581"/>
                    </a:cubicBezTo>
                    <a:cubicBezTo>
                      <a:pt x="1516" y="257"/>
                      <a:pt x="1176" y="0"/>
                      <a:pt x="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19"/>
              <p:cNvSpPr/>
              <p:nvPr/>
            </p:nvSpPr>
            <p:spPr>
              <a:xfrm>
                <a:off x="1279123" y="624513"/>
                <a:ext cx="39890" cy="25341"/>
              </a:xfrm>
              <a:custGeom>
                <a:rect b="b" l="l" r="r" t="t"/>
                <a:pathLst>
                  <a:path extrusionOk="0" h="674" w="1135">
                    <a:moveTo>
                      <a:pt x="568" y="1"/>
                    </a:moveTo>
                    <a:cubicBezTo>
                      <a:pt x="255" y="1"/>
                      <a:pt x="1" y="152"/>
                      <a:pt x="1" y="337"/>
                    </a:cubicBezTo>
                    <a:cubicBezTo>
                      <a:pt x="1" y="523"/>
                      <a:pt x="255" y="674"/>
                      <a:pt x="568" y="674"/>
                    </a:cubicBezTo>
                    <a:cubicBezTo>
                      <a:pt x="880" y="674"/>
                      <a:pt x="1134" y="523"/>
                      <a:pt x="1134" y="337"/>
                    </a:cubicBezTo>
                    <a:cubicBezTo>
                      <a:pt x="1134" y="152"/>
                      <a:pt x="880" y="1"/>
                      <a:pt x="5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19"/>
              <p:cNvSpPr/>
              <p:nvPr/>
            </p:nvSpPr>
            <p:spPr>
              <a:xfrm>
                <a:off x="1279123" y="581013"/>
                <a:ext cx="39890" cy="21844"/>
              </a:xfrm>
              <a:custGeom>
                <a:rect b="b" l="l" r="r" t="t"/>
                <a:pathLst>
                  <a:path extrusionOk="0" h="581" w="1135">
                    <a:moveTo>
                      <a:pt x="568" y="0"/>
                    </a:moveTo>
                    <a:cubicBezTo>
                      <a:pt x="255" y="0"/>
                      <a:pt x="1" y="130"/>
                      <a:pt x="1" y="289"/>
                    </a:cubicBezTo>
                    <a:cubicBezTo>
                      <a:pt x="1" y="450"/>
                      <a:pt x="255" y="581"/>
                      <a:pt x="568" y="581"/>
                    </a:cubicBezTo>
                    <a:cubicBezTo>
                      <a:pt x="880" y="581"/>
                      <a:pt x="1134" y="450"/>
                      <a:pt x="1134" y="289"/>
                    </a:cubicBezTo>
                    <a:cubicBezTo>
                      <a:pt x="1134" y="130"/>
                      <a:pt x="880" y="0"/>
                      <a:pt x="5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19"/>
              <p:cNvSpPr/>
              <p:nvPr/>
            </p:nvSpPr>
            <p:spPr>
              <a:xfrm>
                <a:off x="517027" y="477470"/>
                <a:ext cx="57673" cy="46207"/>
              </a:xfrm>
              <a:custGeom>
                <a:rect b="b" l="l" r="r" t="t"/>
                <a:pathLst>
                  <a:path extrusionOk="0" h="1229" w="1641">
                    <a:moveTo>
                      <a:pt x="880" y="1"/>
                    </a:moveTo>
                    <a:cubicBezTo>
                      <a:pt x="831" y="1"/>
                      <a:pt x="781" y="5"/>
                      <a:pt x="730" y="12"/>
                    </a:cubicBezTo>
                    <a:cubicBezTo>
                      <a:pt x="307" y="74"/>
                      <a:pt x="1" y="397"/>
                      <a:pt x="53" y="730"/>
                    </a:cubicBezTo>
                    <a:cubicBezTo>
                      <a:pt x="95" y="1025"/>
                      <a:pt x="402" y="1229"/>
                      <a:pt x="766" y="1229"/>
                    </a:cubicBezTo>
                    <a:cubicBezTo>
                      <a:pt x="814" y="1229"/>
                      <a:pt x="862" y="1225"/>
                      <a:pt x="911" y="1218"/>
                    </a:cubicBezTo>
                    <a:cubicBezTo>
                      <a:pt x="1334" y="1153"/>
                      <a:pt x="1640" y="830"/>
                      <a:pt x="1588" y="500"/>
                    </a:cubicBezTo>
                    <a:cubicBezTo>
                      <a:pt x="1546" y="206"/>
                      <a:pt x="1243" y="1"/>
                      <a:pt x="8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19"/>
              <p:cNvSpPr/>
              <p:nvPr/>
            </p:nvSpPr>
            <p:spPr>
              <a:xfrm>
                <a:off x="605699" y="469763"/>
                <a:ext cx="25867" cy="27709"/>
              </a:xfrm>
              <a:custGeom>
                <a:rect b="b" l="l" r="r" t="t"/>
                <a:pathLst>
                  <a:path extrusionOk="0" h="737" w="736">
                    <a:moveTo>
                      <a:pt x="367" y="1"/>
                    </a:moveTo>
                    <a:cubicBezTo>
                      <a:pt x="165" y="1"/>
                      <a:pt x="0" y="165"/>
                      <a:pt x="0" y="368"/>
                    </a:cubicBezTo>
                    <a:cubicBezTo>
                      <a:pt x="0" y="571"/>
                      <a:pt x="165" y="736"/>
                      <a:pt x="367" y="736"/>
                    </a:cubicBezTo>
                    <a:cubicBezTo>
                      <a:pt x="570" y="736"/>
                      <a:pt x="735" y="571"/>
                      <a:pt x="735" y="368"/>
                    </a:cubicBezTo>
                    <a:cubicBezTo>
                      <a:pt x="735" y="165"/>
                      <a:pt x="570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19"/>
              <p:cNvSpPr/>
              <p:nvPr/>
            </p:nvSpPr>
            <p:spPr>
              <a:xfrm>
                <a:off x="568726" y="441339"/>
                <a:ext cx="22985" cy="24476"/>
              </a:xfrm>
              <a:custGeom>
                <a:rect b="b" l="l" r="r" t="t"/>
                <a:pathLst>
                  <a:path extrusionOk="0" h="651" w="654">
                    <a:moveTo>
                      <a:pt x="327" y="0"/>
                    </a:moveTo>
                    <a:cubicBezTo>
                      <a:pt x="149" y="0"/>
                      <a:pt x="1" y="145"/>
                      <a:pt x="1" y="324"/>
                    </a:cubicBezTo>
                    <a:cubicBezTo>
                      <a:pt x="1" y="506"/>
                      <a:pt x="149" y="650"/>
                      <a:pt x="327" y="650"/>
                    </a:cubicBezTo>
                    <a:cubicBezTo>
                      <a:pt x="506" y="650"/>
                      <a:pt x="653" y="506"/>
                      <a:pt x="653" y="324"/>
                    </a:cubicBezTo>
                    <a:cubicBezTo>
                      <a:pt x="653" y="145"/>
                      <a:pt x="506" y="0"/>
                      <a:pt x="3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19"/>
              <p:cNvSpPr/>
              <p:nvPr/>
            </p:nvSpPr>
            <p:spPr>
              <a:xfrm>
                <a:off x="224580" y="643500"/>
                <a:ext cx="28889" cy="30905"/>
              </a:xfrm>
              <a:custGeom>
                <a:rect b="b" l="l" r="r" t="t"/>
                <a:pathLst>
                  <a:path extrusionOk="0" h="822" w="822">
                    <a:moveTo>
                      <a:pt x="413" y="1"/>
                    </a:moveTo>
                    <a:cubicBezTo>
                      <a:pt x="186" y="1"/>
                      <a:pt x="1" y="183"/>
                      <a:pt x="1" y="410"/>
                    </a:cubicBezTo>
                    <a:cubicBezTo>
                      <a:pt x="1" y="636"/>
                      <a:pt x="186" y="822"/>
                      <a:pt x="413" y="822"/>
                    </a:cubicBezTo>
                    <a:cubicBezTo>
                      <a:pt x="636" y="822"/>
                      <a:pt x="821" y="636"/>
                      <a:pt x="821" y="410"/>
                    </a:cubicBezTo>
                    <a:cubicBezTo>
                      <a:pt x="821" y="183"/>
                      <a:pt x="636" y="1"/>
                      <a:pt x="4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19"/>
              <p:cNvSpPr/>
              <p:nvPr/>
            </p:nvSpPr>
            <p:spPr>
              <a:xfrm>
                <a:off x="253435" y="597669"/>
                <a:ext cx="16588" cy="17859"/>
              </a:xfrm>
              <a:custGeom>
                <a:rect b="b" l="l" r="r" t="t"/>
                <a:pathLst>
                  <a:path extrusionOk="0" h="475" w="472">
                    <a:moveTo>
                      <a:pt x="238" y="0"/>
                    </a:moveTo>
                    <a:cubicBezTo>
                      <a:pt x="108" y="0"/>
                      <a:pt x="0" y="106"/>
                      <a:pt x="0" y="237"/>
                    </a:cubicBezTo>
                    <a:cubicBezTo>
                      <a:pt x="0" y="368"/>
                      <a:pt x="108" y="474"/>
                      <a:pt x="238" y="474"/>
                    </a:cubicBezTo>
                    <a:cubicBezTo>
                      <a:pt x="368" y="474"/>
                      <a:pt x="471" y="368"/>
                      <a:pt x="471" y="237"/>
                    </a:cubicBezTo>
                    <a:cubicBezTo>
                      <a:pt x="471" y="106"/>
                      <a:pt x="368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19"/>
              <p:cNvSpPr/>
              <p:nvPr/>
            </p:nvSpPr>
            <p:spPr>
              <a:xfrm>
                <a:off x="94647" y="658877"/>
                <a:ext cx="91588" cy="60494"/>
              </a:xfrm>
              <a:custGeom>
                <a:rect b="b" l="l" r="r" t="t"/>
                <a:pathLst>
                  <a:path extrusionOk="0" h="1609" w="2606">
                    <a:moveTo>
                      <a:pt x="1302" y="1"/>
                    </a:moveTo>
                    <a:cubicBezTo>
                      <a:pt x="585" y="1"/>
                      <a:pt x="0" y="362"/>
                      <a:pt x="0" y="805"/>
                    </a:cubicBezTo>
                    <a:cubicBezTo>
                      <a:pt x="0" y="1248"/>
                      <a:pt x="585" y="1609"/>
                      <a:pt x="1302" y="1609"/>
                    </a:cubicBezTo>
                    <a:cubicBezTo>
                      <a:pt x="2024" y="1609"/>
                      <a:pt x="2605" y="1248"/>
                      <a:pt x="2605" y="805"/>
                    </a:cubicBezTo>
                    <a:cubicBezTo>
                      <a:pt x="2605" y="362"/>
                      <a:pt x="2024" y="1"/>
                      <a:pt x="13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19"/>
              <p:cNvSpPr/>
              <p:nvPr/>
            </p:nvSpPr>
            <p:spPr>
              <a:xfrm>
                <a:off x="168558" y="629288"/>
                <a:ext cx="22141" cy="23686"/>
              </a:xfrm>
              <a:custGeom>
                <a:rect b="b" l="l" r="r" t="t"/>
                <a:pathLst>
                  <a:path extrusionOk="0" h="630" w="630">
                    <a:moveTo>
                      <a:pt x="313" y="1"/>
                    </a:moveTo>
                    <a:cubicBezTo>
                      <a:pt x="141" y="1"/>
                      <a:pt x="0" y="142"/>
                      <a:pt x="0" y="317"/>
                    </a:cubicBezTo>
                    <a:cubicBezTo>
                      <a:pt x="0" y="489"/>
                      <a:pt x="141" y="629"/>
                      <a:pt x="313" y="629"/>
                    </a:cubicBezTo>
                    <a:cubicBezTo>
                      <a:pt x="488" y="629"/>
                      <a:pt x="629" y="489"/>
                      <a:pt x="629" y="317"/>
                    </a:cubicBezTo>
                    <a:cubicBezTo>
                      <a:pt x="629" y="142"/>
                      <a:pt x="488" y="1"/>
                      <a:pt x="3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19"/>
              <p:cNvSpPr/>
              <p:nvPr/>
            </p:nvSpPr>
            <p:spPr>
              <a:xfrm>
                <a:off x="2637851" y="27844"/>
                <a:ext cx="60660" cy="52336"/>
              </a:xfrm>
              <a:custGeom>
                <a:rect b="b" l="l" r="r" t="t"/>
                <a:pathLst>
                  <a:path extrusionOk="0" h="1392" w="1726">
                    <a:moveTo>
                      <a:pt x="863" y="1"/>
                    </a:moveTo>
                    <a:cubicBezTo>
                      <a:pt x="389" y="1"/>
                      <a:pt x="0" y="313"/>
                      <a:pt x="0" y="695"/>
                    </a:cubicBezTo>
                    <a:cubicBezTo>
                      <a:pt x="0" y="1079"/>
                      <a:pt x="389" y="1392"/>
                      <a:pt x="863" y="1392"/>
                    </a:cubicBezTo>
                    <a:cubicBezTo>
                      <a:pt x="1337" y="1392"/>
                      <a:pt x="1725" y="1079"/>
                      <a:pt x="1725" y="695"/>
                    </a:cubicBezTo>
                    <a:cubicBezTo>
                      <a:pt x="1725" y="313"/>
                      <a:pt x="1337" y="1"/>
                      <a:pt x="8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19"/>
              <p:cNvSpPr/>
              <p:nvPr/>
            </p:nvSpPr>
            <p:spPr>
              <a:xfrm>
                <a:off x="2727929" y="73187"/>
                <a:ext cx="20806" cy="22145"/>
              </a:xfrm>
              <a:custGeom>
                <a:rect b="b" l="l" r="r" t="t"/>
                <a:pathLst>
                  <a:path extrusionOk="0" h="589" w="592">
                    <a:moveTo>
                      <a:pt x="296" y="0"/>
                    </a:moveTo>
                    <a:cubicBezTo>
                      <a:pt x="135" y="0"/>
                      <a:pt x="1" y="131"/>
                      <a:pt x="1" y="293"/>
                    </a:cubicBezTo>
                    <a:cubicBezTo>
                      <a:pt x="1" y="458"/>
                      <a:pt x="135" y="588"/>
                      <a:pt x="296" y="588"/>
                    </a:cubicBezTo>
                    <a:cubicBezTo>
                      <a:pt x="458" y="588"/>
                      <a:pt x="591" y="458"/>
                      <a:pt x="591" y="293"/>
                    </a:cubicBezTo>
                    <a:cubicBezTo>
                      <a:pt x="591" y="131"/>
                      <a:pt x="458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19"/>
              <p:cNvSpPr/>
              <p:nvPr/>
            </p:nvSpPr>
            <p:spPr>
              <a:xfrm>
                <a:off x="2710286" y="27844"/>
                <a:ext cx="17678" cy="19024"/>
              </a:xfrm>
              <a:custGeom>
                <a:rect b="b" l="l" r="r" t="t"/>
                <a:pathLst>
                  <a:path extrusionOk="0" h="506" w="503">
                    <a:moveTo>
                      <a:pt x="252" y="1"/>
                    </a:moveTo>
                    <a:cubicBezTo>
                      <a:pt x="111" y="1"/>
                      <a:pt x="1" y="114"/>
                      <a:pt x="1" y="251"/>
                    </a:cubicBezTo>
                    <a:cubicBezTo>
                      <a:pt x="1" y="392"/>
                      <a:pt x="111" y="505"/>
                      <a:pt x="252" y="505"/>
                    </a:cubicBezTo>
                    <a:cubicBezTo>
                      <a:pt x="389" y="505"/>
                      <a:pt x="503" y="392"/>
                      <a:pt x="503" y="251"/>
                    </a:cubicBezTo>
                    <a:cubicBezTo>
                      <a:pt x="503" y="114"/>
                      <a:pt x="389" y="1"/>
                      <a:pt x="2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19"/>
              <p:cNvSpPr/>
              <p:nvPr/>
            </p:nvSpPr>
            <p:spPr>
              <a:xfrm>
                <a:off x="2590651" y="19460"/>
                <a:ext cx="16694" cy="17859"/>
              </a:xfrm>
              <a:custGeom>
                <a:rect b="b" l="l" r="r" t="t"/>
                <a:pathLst>
                  <a:path extrusionOk="0" h="475" w="475">
                    <a:moveTo>
                      <a:pt x="237" y="0"/>
                    </a:moveTo>
                    <a:cubicBezTo>
                      <a:pt x="106" y="0"/>
                      <a:pt x="0" y="107"/>
                      <a:pt x="0" y="238"/>
                    </a:cubicBezTo>
                    <a:cubicBezTo>
                      <a:pt x="0" y="368"/>
                      <a:pt x="106" y="474"/>
                      <a:pt x="237" y="474"/>
                    </a:cubicBezTo>
                    <a:cubicBezTo>
                      <a:pt x="368" y="474"/>
                      <a:pt x="474" y="368"/>
                      <a:pt x="474" y="238"/>
                    </a:cubicBezTo>
                    <a:cubicBezTo>
                      <a:pt x="474" y="107"/>
                      <a:pt x="368" y="0"/>
                      <a:pt x="2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19"/>
              <p:cNvSpPr/>
              <p:nvPr/>
            </p:nvSpPr>
            <p:spPr>
              <a:xfrm>
                <a:off x="2543310" y="27844"/>
                <a:ext cx="24566" cy="26130"/>
              </a:xfrm>
              <a:custGeom>
                <a:rect b="b" l="l" r="r" t="t"/>
                <a:pathLst>
                  <a:path extrusionOk="0" h="695" w="699">
                    <a:moveTo>
                      <a:pt x="351" y="1"/>
                    </a:moveTo>
                    <a:cubicBezTo>
                      <a:pt x="159" y="1"/>
                      <a:pt x="0" y="155"/>
                      <a:pt x="0" y="348"/>
                    </a:cubicBezTo>
                    <a:cubicBezTo>
                      <a:pt x="0" y="540"/>
                      <a:pt x="159" y="695"/>
                      <a:pt x="351" y="695"/>
                    </a:cubicBezTo>
                    <a:cubicBezTo>
                      <a:pt x="543" y="695"/>
                      <a:pt x="698" y="540"/>
                      <a:pt x="698" y="348"/>
                    </a:cubicBezTo>
                    <a:cubicBezTo>
                      <a:pt x="698" y="155"/>
                      <a:pt x="543" y="1"/>
                      <a:pt x="3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19"/>
              <p:cNvSpPr/>
              <p:nvPr/>
            </p:nvSpPr>
            <p:spPr>
              <a:xfrm>
                <a:off x="3033696" y="10023"/>
                <a:ext cx="25621" cy="27296"/>
              </a:xfrm>
              <a:custGeom>
                <a:rect b="b" l="l" r="r" t="t"/>
                <a:pathLst>
                  <a:path extrusionOk="0" h="726" w="729">
                    <a:moveTo>
                      <a:pt x="364" y="1"/>
                    </a:moveTo>
                    <a:cubicBezTo>
                      <a:pt x="162" y="1"/>
                      <a:pt x="0" y="162"/>
                      <a:pt x="0" y="361"/>
                    </a:cubicBezTo>
                    <a:cubicBezTo>
                      <a:pt x="0" y="564"/>
                      <a:pt x="162" y="725"/>
                      <a:pt x="364" y="725"/>
                    </a:cubicBezTo>
                    <a:cubicBezTo>
                      <a:pt x="564" y="725"/>
                      <a:pt x="729" y="564"/>
                      <a:pt x="729" y="361"/>
                    </a:cubicBezTo>
                    <a:cubicBezTo>
                      <a:pt x="729" y="162"/>
                      <a:pt x="564" y="1"/>
                      <a:pt x="3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19"/>
              <p:cNvSpPr/>
              <p:nvPr/>
            </p:nvSpPr>
            <p:spPr>
              <a:xfrm>
                <a:off x="3088382" y="3707"/>
                <a:ext cx="14796" cy="15791"/>
              </a:xfrm>
              <a:custGeom>
                <a:rect b="b" l="l" r="r" t="t"/>
                <a:pathLst>
                  <a:path extrusionOk="0" h="420" w="421">
                    <a:moveTo>
                      <a:pt x="210" y="0"/>
                    </a:moveTo>
                    <a:cubicBezTo>
                      <a:pt x="94" y="0"/>
                      <a:pt x="1" y="93"/>
                      <a:pt x="1" y="210"/>
                    </a:cubicBezTo>
                    <a:cubicBezTo>
                      <a:pt x="1" y="327"/>
                      <a:pt x="94" y="419"/>
                      <a:pt x="210" y="419"/>
                    </a:cubicBezTo>
                    <a:cubicBezTo>
                      <a:pt x="327" y="419"/>
                      <a:pt x="420" y="327"/>
                      <a:pt x="420" y="210"/>
                    </a:cubicBezTo>
                    <a:cubicBezTo>
                      <a:pt x="420" y="93"/>
                      <a:pt x="327" y="0"/>
                      <a:pt x="2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19"/>
              <p:cNvSpPr/>
              <p:nvPr/>
            </p:nvSpPr>
            <p:spPr>
              <a:xfrm>
                <a:off x="1872873" y="307004"/>
                <a:ext cx="50257" cy="36094"/>
              </a:xfrm>
              <a:custGeom>
                <a:rect b="b" l="l" r="r" t="t"/>
                <a:pathLst>
                  <a:path extrusionOk="0" h="960" w="1430">
                    <a:moveTo>
                      <a:pt x="715" y="0"/>
                    </a:moveTo>
                    <a:cubicBezTo>
                      <a:pt x="320" y="0"/>
                      <a:pt x="1" y="213"/>
                      <a:pt x="1" y="478"/>
                    </a:cubicBezTo>
                    <a:cubicBezTo>
                      <a:pt x="1" y="743"/>
                      <a:pt x="320" y="959"/>
                      <a:pt x="715" y="959"/>
                    </a:cubicBezTo>
                    <a:cubicBezTo>
                      <a:pt x="1110" y="959"/>
                      <a:pt x="1430" y="743"/>
                      <a:pt x="1430" y="478"/>
                    </a:cubicBezTo>
                    <a:cubicBezTo>
                      <a:pt x="1430" y="213"/>
                      <a:pt x="1110" y="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19"/>
              <p:cNvSpPr/>
              <p:nvPr/>
            </p:nvSpPr>
            <p:spPr>
              <a:xfrm>
                <a:off x="1934834" y="275347"/>
                <a:ext cx="22247" cy="23799"/>
              </a:xfrm>
              <a:custGeom>
                <a:rect b="b" l="l" r="r" t="t"/>
                <a:pathLst>
                  <a:path extrusionOk="0" h="633" w="633">
                    <a:moveTo>
                      <a:pt x="316" y="0"/>
                    </a:moveTo>
                    <a:cubicBezTo>
                      <a:pt x="144" y="0"/>
                      <a:pt x="0" y="141"/>
                      <a:pt x="0" y="317"/>
                    </a:cubicBezTo>
                    <a:cubicBezTo>
                      <a:pt x="0" y="492"/>
                      <a:pt x="144" y="633"/>
                      <a:pt x="316" y="633"/>
                    </a:cubicBezTo>
                    <a:cubicBezTo>
                      <a:pt x="492" y="633"/>
                      <a:pt x="633" y="492"/>
                      <a:pt x="633" y="317"/>
                    </a:cubicBezTo>
                    <a:cubicBezTo>
                      <a:pt x="633" y="141"/>
                      <a:pt x="492" y="0"/>
                      <a:pt x="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19"/>
              <p:cNvSpPr/>
              <p:nvPr/>
            </p:nvSpPr>
            <p:spPr>
              <a:xfrm>
                <a:off x="1872873" y="254819"/>
                <a:ext cx="13320" cy="14249"/>
              </a:xfrm>
              <a:custGeom>
                <a:rect b="b" l="l" r="r" t="t"/>
                <a:pathLst>
                  <a:path extrusionOk="0" h="379" w="379">
                    <a:moveTo>
                      <a:pt x="190" y="1"/>
                    </a:moveTo>
                    <a:cubicBezTo>
                      <a:pt x="83" y="1"/>
                      <a:pt x="1" y="86"/>
                      <a:pt x="1" y="189"/>
                    </a:cubicBezTo>
                    <a:cubicBezTo>
                      <a:pt x="1" y="296"/>
                      <a:pt x="83" y="378"/>
                      <a:pt x="190" y="378"/>
                    </a:cubicBezTo>
                    <a:cubicBezTo>
                      <a:pt x="293" y="378"/>
                      <a:pt x="379" y="296"/>
                      <a:pt x="379" y="189"/>
                    </a:cubicBezTo>
                    <a:cubicBezTo>
                      <a:pt x="379" y="86"/>
                      <a:pt x="293" y="1"/>
                      <a:pt x="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19"/>
              <p:cNvSpPr/>
              <p:nvPr/>
            </p:nvSpPr>
            <p:spPr>
              <a:xfrm>
                <a:off x="1751761" y="420811"/>
                <a:ext cx="49554" cy="52862"/>
              </a:xfrm>
              <a:custGeom>
                <a:rect b="b" l="l" r="r" t="t"/>
                <a:pathLst>
                  <a:path extrusionOk="0" h="1406" w="1410">
                    <a:moveTo>
                      <a:pt x="705" y="0"/>
                    </a:moveTo>
                    <a:cubicBezTo>
                      <a:pt x="317" y="0"/>
                      <a:pt x="0" y="313"/>
                      <a:pt x="0" y="701"/>
                    </a:cubicBezTo>
                    <a:cubicBezTo>
                      <a:pt x="0" y="1093"/>
                      <a:pt x="317" y="1406"/>
                      <a:pt x="705" y="1406"/>
                    </a:cubicBezTo>
                    <a:cubicBezTo>
                      <a:pt x="1093" y="1406"/>
                      <a:pt x="1409" y="1093"/>
                      <a:pt x="1409" y="701"/>
                    </a:cubicBezTo>
                    <a:cubicBezTo>
                      <a:pt x="1409" y="313"/>
                      <a:pt x="1093" y="0"/>
                      <a:pt x="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19"/>
              <p:cNvSpPr/>
              <p:nvPr/>
            </p:nvSpPr>
            <p:spPr>
              <a:xfrm>
                <a:off x="1245559" y="572855"/>
                <a:ext cx="17783" cy="19024"/>
              </a:xfrm>
              <a:custGeom>
                <a:rect b="b" l="l" r="r" t="t"/>
                <a:pathLst>
                  <a:path extrusionOk="0" h="506" w="506">
                    <a:moveTo>
                      <a:pt x="255" y="0"/>
                    </a:moveTo>
                    <a:cubicBezTo>
                      <a:pt x="114" y="0"/>
                      <a:pt x="1" y="114"/>
                      <a:pt x="1" y="254"/>
                    </a:cubicBezTo>
                    <a:cubicBezTo>
                      <a:pt x="1" y="392"/>
                      <a:pt x="114" y="506"/>
                      <a:pt x="255" y="506"/>
                    </a:cubicBezTo>
                    <a:cubicBezTo>
                      <a:pt x="392" y="506"/>
                      <a:pt x="505" y="392"/>
                      <a:pt x="505" y="254"/>
                    </a:cubicBezTo>
                    <a:cubicBezTo>
                      <a:pt x="505" y="114"/>
                      <a:pt x="392" y="0"/>
                      <a:pt x="2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19"/>
              <p:cNvSpPr/>
              <p:nvPr/>
            </p:nvSpPr>
            <p:spPr>
              <a:xfrm>
                <a:off x="1378515" y="637184"/>
                <a:ext cx="16799" cy="18122"/>
              </a:xfrm>
              <a:custGeom>
                <a:rect b="b" l="l" r="r" t="t"/>
                <a:pathLst>
                  <a:path extrusionOk="0" h="482" w="478">
                    <a:moveTo>
                      <a:pt x="238" y="0"/>
                    </a:moveTo>
                    <a:cubicBezTo>
                      <a:pt x="107" y="0"/>
                      <a:pt x="0" y="107"/>
                      <a:pt x="0" y="241"/>
                    </a:cubicBezTo>
                    <a:cubicBezTo>
                      <a:pt x="0" y="371"/>
                      <a:pt x="107" y="481"/>
                      <a:pt x="238" y="481"/>
                    </a:cubicBezTo>
                    <a:cubicBezTo>
                      <a:pt x="371" y="481"/>
                      <a:pt x="478" y="371"/>
                      <a:pt x="478" y="241"/>
                    </a:cubicBezTo>
                    <a:cubicBezTo>
                      <a:pt x="478" y="107"/>
                      <a:pt x="371" y="0"/>
                      <a:pt x="2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19"/>
              <p:cNvSpPr/>
              <p:nvPr/>
            </p:nvSpPr>
            <p:spPr>
              <a:xfrm>
                <a:off x="668469" y="474425"/>
                <a:ext cx="15499" cy="16693"/>
              </a:xfrm>
              <a:custGeom>
                <a:rect b="b" l="l" r="r" t="t"/>
                <a:pathLst>
                  <a:path extrusionOk="0" h="444" w="441">
                    <a:moveTo>
                      <a:pt x="221" y="0"/>
                    </a:moveTo>
                    <a:cubicBezTo>
                      <a:pt x="97" y="0"/>
                      <a:pt x="0" y="100"/>
                      <a:pt x="0" y="224"/>
                    </a:cubicBezTo>
                    <a:cubicBezTo>
                      <a:pt x="0" y="344"/>
                      <a:pt x="97" y="444"/>
                      <a:pt x="221" y="444"/>
                    </a:cubicBezTo>
                    <a:cubicBezTo>
                      <a:pt x="341" y="444"/>
                      <a:pt x="441" y="344"/>
                      <a:pt x="441" y="224"/>
                    </a:cubicBezTo>
                    <a:cubicBezTo>
                      <a:pt x="441" y="100"/>
                      <a:pt x="341" y="0"/>
                      <a:pt x="2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19"/>
              <p:cNvSpPr/>
              <p:nvPr/>
            </p:nvSpPr>
            <p:spPr>
              <a:xfrm>
                <a:off x="618597" y="388026"/>
                <a:ext cx="37113" cy="39665"/>
              </a:xfrm>
              <a:custGeom>
                <a:rect b="b" l="l" r="r" t="t"/>
                <a:pathLst>
                  <a:path extrusionOk="0" h="1055" w="1056">
                    <a:moveTo>
                      <a:pt x="530" y="0"/>
                    </a:moveTo>
                    <a:cubicBezTo>
                      <a:pt x="238" y="0"/>
                      <a:pt x="0" y="237"/>
                      <a:pt x="0" y="525"/>
                    </a:cubicBezTo>
                    <a:cubicBezTo>
                      <a:pt x="0" y="817"/>
                      <a:pt x="238" y="1055"/>
                      <a:pt x="530" y="1055"/>
                    </a:cubicBezTo>
                    <a:cubicBezTo>
                      <a:pt x="818" y="1055"/>
                      <a:pt x="1056" y="817"/>
                      <a:pt x="1056" y="525"/>
                    </a:cubicBezTo>
                    <a:cubicBezTo>
                      <a:pt x="1056" y="237"/>
                      <a:pt x="818" y="0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19"/>
              <p:cNvSpPr/>
              <p:nvPr/>
            </p:nvSpPr>
            <p:spPr>
              <a:xfrm>
                <a:off x="590903" y="-42425"/>
                <a:ext cx="766161" cy="234232"/>
              </a:xfrm>
              <a:custGeom>
                <a:rect b="b" l="l" r="r" t="t"/>
                <a:pathLst>
                  <a:path extrusionOk="0" h="6230" w="21800">
                    <a:moveTo>
                      <a:pt x="1026" y="0"/>
                    </a:moveTo>
                    <a:cubicBezTo>
                      <a:pt x="758" y="258"/>
                      <a:pt x="534" y="568"/>
                      <a:pt x="393" y="935"/>
                    </a:cubicBezTo>
                    <a:cubicBezTo>
                      <a:pt x="0" y="1951"/>
                      <a:pt x="405" y="2870"/>
                      <a:pt x="1365" y="2870"/>
                    </a:cubicBezTo>
                    <a:cubicBezTo>
                      <a:pt x="1486" y="2870"/>
                      <a:pt x="1616" y="2855"/>
                      <a:pt x="1754" y="2825"/>
                    </a:cubicBezTo>
                    <a:cubicBezTo>
                      <a:pt x="3094" y="2523"/>
                      <a:pt x="4393" y="2035"/>
                      <a:pt x="5736" y="1729"/>
                    </a:cubicBezTo>
                    <a:cubicBezTo>
                      <a:pt x="6192" y="1626"/>
                      <a:pt x="6641" y="1580"/>
                      <a:pt x="7086" y="1580"/>
                    </a:cubicBezTo>
                    <a:cubicBezTo>
                      <a:pt x="8204" y="1580"/>
                      <a:pt x="9290" y="1874"/>
                      <a:pt x="10368" y="2309"/>
                    </a:cubicBezTo>
                    <a:cubicBezTo>
                      <a:pt x="12037" y="2983"/>
                      <a:pt x="13546" y="3945"/>
                      <a:pt x="15168" y="4715"/>
                    </a:cubicBezTo>
                    <a:cubicBezTo>
                      <a:pt x="16633" y="5408"/>
                      <a:pt x="18405" y="6230"/>
                      <a:pt x="20070" y="6230"/>
                    </a:cubicBezTo>
                    <a:cubicBezTo>
                      <a:pt x="20087" y="6230"/>
                      <a:pt x="20105" y="6230"/>
                      <a:pt x="20122" y="6229"/>
                    </a:cubicBezTo>
                    <a:cubicBezTo>
                      <a:pt x="21208" y="6216"/>
                      <a:pt x="21799" y="5364"/>
                      <a:pt x="21647" y="4337"/>
                    </a:cubicBezTo>
                    <a:cubicBezTo>
                      <a:pt x="21548" y="3657"/>
                      <a:pt x="20960" y="3237"/>
                      <a:pt x="20410" y="2897"/>
                    </a:cubicBezTo>
                    <a:cubicBezTo>
                      <a:pt x="19686" y="2457"/>
                      <a:pt x="17909" y="1158"/>
                      <a:pt x="19597" y="698"/>
                    </a:cubicBezTo>
                    <a:cubicBezTo>
                      <a:pt x="20077" y="568"/>
                      <a:pt x="20851" y="382"/>
                      <a:pt x="21335" y="0"/>
                    </a:cubicBezTo>
                    <a:lnTo>
                      <a:pt x="19435" y="0"/>
                    </a:lnTo>
                    <a:cubicBezTo>
                      <a:pt x="18373" y="344"/>
                      <a:pt x="17037" y="663"/>
                      <a:pt x="17181" y="1681"/>
                    </a:cubicBezTo>
                    <a:cubicBezTo>
                      <a:pt x="17270" y="2296"/>
                      <a:pt x="18030" y="2495"/>
                      <a:pt x="18504" y="2729"/>
                    </a:cubicBezTo>
                    <a:cubicBezTo>
                      <a:pt x="19108" y="3027"/>
                      <a:pt x="19758" y="3389"/>
                      <a:pt x="20198" y="3917"/>
                    </a:cubicBezTo>
                    <a:cubicBezTo>
                      <a:pt x="20466" y="4240"/>
                      <a:pt x="20837" y="4852"/>
                      <a:pt x="20490" y="5237"/>
                    </a:cubicBezTo>
                    <a:cubicBezTo>
                      <a:pt x="20338" y="5406"/>
                      <a:pt x="20082" y="5465"/>
                      <a:pt x="19796" y="5465"/>
                    </a:cubicBezTo>
                    <a:cubicBezTo>
                      <a:pt x="19300" y="5465"/>
                      <a:pt x="18713" y="5287"/>
                      <a:pt x="18422" y="5203"/>
                    </a:cubicBezTo>
                    <a:cubicBezTo>
                      <a:pt x="16679" y="4701"/>
                      <a:pt x="15150" y="3835"/>
                      <a:pt x="13611" y="2918"/>
                    </a:cubicBezTo>
                    <a:cubicBezTo>
                      <a:pt x="11739" y="1797"/>
                      <a:pt x="9437" y="956"/>
                      <a:pt x="7269" y="742"/>
                    </a:cubicBezTo>
                    <a:cubicBezTo>
                      <a:pt x="6873" y="703"/>
                      <a:pt x="6479" y="679"/>
                      <a:pt x="6086" y="679"/>
                    </a:cubicBezTo>
                    <a:cubicBezTo>
                      <a:pt x="5526" y="679"/>
                      <a:pt x="4969" y="728"/>
                      <a:pt x="4413" y="849"/>
                    </a:cubicBezTo>
                    <a:cubicBezTo>
                      <a:pt x="3617" y="1018"/>
                      <a:pt x="2861" y="1523"/>
                      <a:pt x="2043" y="1584"/>
                    </a:cubicBezTo>
                    <a:cubicBezTo>
                      <a:pt x="2001" y="1588"/>
                      <a:pt x="1962" y="1589"/>
                      <a:pt x="1925" y="1589"/>
                    </a:cubicBezTo>
                    <a:cubicBezTo>
                      <a:pt x="1136" y="1589"/>
                      <a:pt x="1362" y="868"/>
                      <a:pt x="1809" y="403"/>
                    </a:cubicBezTo>
                    <a:cubicBezTo>
                      <a:pt x="1960" y="244"/>
                      <a:pt x="2136" y="117"/>
                      <a:pt x="23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19"/>
              <p:cNvSpPr/>
              <p:nvPr/>
            </p:nvSpPr>
            <p:spPr>
              <a:xfrm>
                <a:off x="1347727" y="-42425"/>
                <a:ext cx="448380" cy="318940"/>
              </a:xfrm>
              <a:custGeom>
                <a:rect b="b" l="l" r="r" t="t"/>
                <a:pathLst>
                  <a:path extrusionOk="0" h="8483" w="12758">
                    <a:moveTo>
                      <a:pt x="2278" y="0"/>
                    </a:moveTo>
                    <a:cubicBezTo>
                      <a:pt x="1942" y="365"/>
                      <a:pt x="1282" y="581"/>
                      <a:pt x="979" y="897"/>
                    </a:cubicBezTo>
                    <a:cubicBezTo>
                      <a:pt x="0" y="1911"/>
                      <a:pt x="330" y="2969"/>
                      <a:pt x="1453" y="3570"/>
                    </a:cubicBezTo>
                    <a:cubicBezTo>
                      <a:pt x="2595" y="4182"/>
                      <a:pt x="3202" y="5419"/>
                      <a:pt x="1986" y="6378"/>
                    </a:cubicBezTo>
                    <a:cubicBezTo>
                      <a:pt x="1330" y="6896"/>
                      <a:pt x="1058" y="7394"/>
                      <a:pt x="1821" y="8068"/>
                    </a:cubicBezTo>
                    <a:cubicBezTo>
                      <a:pt x="2194" y="8399"/>
                      <a:pt x="2723" y="8483"/>
                      <a:pt x="3256" y="8483"/>
                    </a:cubicBezTo>
                    <a:cubicBezTo>
                      <a:pt x="3653" y="8483"/>
                      <a:pt x="4052" y="8436"/>
                      <a:pt x="4391" y="8411"/>
                    </a:cubicBezTo>
                    <a:cubicBezTo>
                      <a:pt x="6079" y="8288"/>
                      <a:pt x="8126" y="7367"/>
                      <a:pt x="8727" y="5646"/>
                    </a:cubicBezTo>
                    <a:cubicBezTo>
                      <a:pt x="9187" y="4320"/>
                      <a:pt x="7944" y="2609"/>
                      <a:pt x="9332" y="1608"/>
                    </a:cubicBezTo>
                    <a:cubicBezTo>
                      <a:pt x="9779" y="1282"/>
                      <a:pt x="10263" y="1151"/>
                      <a:pt x="10785" y="1007"/>
                    </a:cubicBezTo>
                    <a:cubicBezTo>
                      <a:pt x="11455" y="818"/>
                      <a:pt x="12098" y="433"/>
                      <a:pt x="12679" y="56"/>
                    </a:cubicBezTo>
                    <a:cubicBezTo>
                      <a:pt x="12699" y="42"/>
                      <a:pt x="12726" y="24"/>
                      <a:pt x="12758" y="0"/>
                    </a:cubicBezTo>
                    <a:lnTo>
                      <a:pt x="10023" y="0"/>
                    </a:lnTo>
                    <a:cubicBezTo>
                      <a:pt x="9985" y="11"/>
                      <a:pt x="9950" y="21"/>
                      <a:pt x="9916" y="32"/>
                    </a:cubicBezTo>
                    <a:cubicBezTo>
                      <a:pt x="8792" y="358"/>
                      <a:pt x="6903" y="268"/>
                      <a:pt x="6745" y="1856"/>
                    </a:cubicBezTo>
                    <a:cubicBezTo>
                      <a:pt x="6666" y="2632"/>
                      <a:pt x="7240" y="3278"/>
                      <a:pt x="6483" y="3876"/>
                    </a:cubicBezTo>
                    <a:cubicBezTo>
                      <a:pt x="6219" y="4085"/>
                      <a:pt x="5995" y="4170"/>
                      <a:pt x="5796" y="4170"/>
                    </a:cubicBezTo>
                    <a:cubicBezTo>
                      <a:pt x="5355" y="4170"/>
                      <a:pt x="5038" y="3750"/>
                      <a:pt x="4673" y="3333"/>
                    </a:cubicBezTo>
                    <a:cubicBezTo>
                      <a:pt x="4130" y="2718"/>
                      <a:pt x="3419" y="2725"/>
                      <a:pt x="2670" y="2615"/>
                    </a:cubicBezTo>
                    <a:cubicBezTo>
                      <a:pt x="2433" y="2577"/>
                      <a:pt x="1965" y="2567"/>
                      <a:pt x="1804" y="2354"/>
                    </a:cubicBezTo>
                    <a:cubicBezTo>
                      <a:pt x="1567" y="2041"/>
                      <a:pt x="1918" y="1516"/>
                      <a:pt x="2089" y="1265"/>
                    </a:cubicBezTo>
                    <a:cubicBezTo>
                      <a:pt x="2240" y="1045"/>
                      <a:pt x="2825" y="523"/>
                      <a:pt x="3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19"/>
              <p:cNvSpPr/>
              <p:nvPr/>
            </p:nvSpPr>
            <p:spPr>
              <a:xfrm>
                <a:off x="0" y="-42425"/>
                <a:ext cx="565378" cy="367252"/>
              </a:xfrm>
              <a:custGeom>
                <a:rect b="b" l="l" r="r" t="t"/>
                <a:pathLst>
                  <a:path extrusionOk="0" h="9768" w="16087">
                    <a:moveTo>
                      <a:pt x="14846" y="0"/>
                    </a:moveTo>
                    <a:cubicBezTo>
                      <a:pt x="14818" y="70"/>
                      <a:pt x="14784" y="138"/>
                      <a:pt x="14736" y="197"/>
                    </a:cubicBezTo>
                    <a:cubicBezTo>
                      <a:pt x="14506" y="492"/>
                      <a:pt x="13922" y="677"/>
                      <a:pt x="13592" y="818"/>
                    </a:cubicBezTo>
                    <a:cubicBezTo>
                      <a:pt x="13025" y="1059"/>
                      <a:pt x="12403" y="1296"/>
                      <a:pt x="11813" y="1481"/>
                    </a:cubicBezTo>
                    <a:cubicBezTo>
                      <a:pt x="10823" y="1791"/>
                      <a:pt x="9538" y="1832"/>
                      <a:pt x="8922" y="2828"/>
                    </a:cubicBezTo>
                    <a:cubicBezTo>
                      <a:pt x="8280" y="3866"/>
                      <a:pt x="8954" y="4597"/>
                      <a:pt x="9961" y="4828"/>
                    </a:cubicBezTo>
                    <a:cubicBezTo>
                      <a:pt x="10654" y="4986"/>
                      <a:pt x="11359" y="5233"/>
                      <a:pt x="11775" y="5858"/>
                    </a:cubicBezTo>
                    <a:cubicBezTo>
                      <a:pt x="12344" y="6714"/>
                      <a:pt x="11754" y="7772"/>
                      <a:pt x="10929" y="8250"/>
                    </a:cubicBezTo>
                    <a:cubicBezTo>
                      <a:pt x="10430" y="8540"/>
                      <a:pt x="9885" y="8661"/>
                      <a:pt x="9336" y="8661"/>
                    </a:cubicBezTo>
                    <a:cubicBezTo>
                      <a:pt x="8512" y="8661"/>
                      <a:pt x="7677" y="8387"/>
                      <a:pt x="6968" y="7999"/>
                    </a:cubicBezTo>
                    <a:cubicBezTo>
                      <a:pt x="6236" y="7597"/>
                      <a:pt x="5360" y="7085"/>
                      <a:pt x="5088" y="6233"/>
                    </a:cubicBezTo>
                    <a:cubicBezTo>
                      <a:pt x="4799" y="5322"/>
                      <a:pt x="5638" y="4879"/>
                      <a:pt x="5711" y="4024"/>
                    </a:cubicBezTo>
                    <a:cubicBezTo>
                      <a:pt x="5851" y="2395"/>
                      <a:pt x="3521" y="1859"/>
                      <a:pt x="2346" y="1859"/>
                    </a:cubicBezTo>
                    <a:cubicBezTo>
                      <a:pt x="1776" y="1859"/>
                      <a:pt x="804" y="1966"/>
                      <a:pt x="1223" y="2745"/>
                    </a:cubicBezTo>
                    <a:cubicBezTo>
                      <a:pt x="1464" y="3189"/>
                      <a:pt x="1913" y="3220"/>
                      <a:pt x="2354" y="3337"/>
                    </a:cubicBezTo>
                    <a:cubicBezTo>
                      <a:pt x="2996" y="3508"/>
                      <a:pt x="4408" y="3773"/>
                      <a:pt x="4044" y="4770"/>
                    </a:cubicBezTo>
                    <a:cubicBezTo>
                      <a:pt x="3888" y="5198"/>
                      <a:pt x="3400" y="5286"/>
                      <a:pt x="2870" y="5286"/>
                    </a:cubicBezTo>
                    <a:cubicBezTo>
                      <a:pt x="2498" y="5286"/>
                      <a:pt x="2106" y="5242"/>
                      <a:pt x="1794" y="5242"/>
                    </a:cubicBezTo>
                    <a:cubicBezTo>
                      <a:pt x="1698" y="5242"/>
                      <a:pt x="1610" y="5246"/>
                      <a:pt x="1532" y="5257"/>
                    </a:cubicBezTo>
                    <a:cubicBezTo>
                      <a:pt x="1085" y="5316"/>
                      <a:pt x="446" y="5536"/>
                      <a:pt x="0" y="5886"/>
                    </a:cubicBezTo>
                    <a:lnTo>
                      <a:pt x="0" y="7446"/>
                    </a:lnTo>
                    <a:cubicBezTo>
                      <a:pt x="72" y="7371"/>
                      <a:pt x="148" y="7298"/>
                      <a:pt x="230" y="7236"/>
                    </a:cubicBezTo>
                    <a:cubicBezTo>
                      <a:pt x="821" y="6797"/>
                      <a:pt x="1539" y="6353"/>
                      <a:pt x="2243" y="6130"/>
                    </a:cubicBezTo>
                    <a:cubicBezTo>
                      <a:pt x="2429" y="6071"/>
                      <a:pt x="2605" y="6044"/>
                      <a:pt x="2774" y="6044"/>
                    </a:cubicBezTo>
                    <a:cubicBezTo>
                      <a:pt x="3786" y="6044"/>
                      <a:pt x="4500" y="7020"/>
                      <a:pt x="5092" y="7786"/>
                    </a:cubicBezTo>
                    <a:cubicBezTo>
                      <a:pt x="5793" y="8697"/>
                      <a:pt x="6919" y="9294"/>
                      <a:pt x="8029" y="9580"/>
                    </a:cubicBezTo>
                    <a:cubicBezTo>
                      <a:pt x="8497" y="9699"/>
                      <a:pt x="9057" y="9768"/>
                      <a:pt x="9634" y="9768"/>
                    </a:cubicBezTo>
                    <a:cubicBezTo>
                      <a:pt x="10678" y="9768"/>
                      <a:pt x="11780" y="9543"/>
                      <a:pt x="12500" y="8992"/>
                    </a:cubicBezTo>
                    <a:cubicBezTo>
                      <a:pt x="13403" y="8305"/>
                      <a:pt x="14166" y="6749"/>
                      <a:pt x="13389" y="5725"/>
                    </a:cubicBezTo>
                    <a:cubicBezTo>
                      <a:pt x="12805" y="4948"/>
                      <a:pt x="11888" y="4965"/>
                      <a:pt x="11112" y="4515"/>
                    </a:cubicBezTo>
                    <a:cubicBezTo>
                      <a:pt x="10795" y="4333"/>
                      <a:pt x="10180" y="4034"/>
                      <a:pt x="10139" y="3622"/>
                    </a:cubicBezTo>
                    <a:cubicBezTo>
                      <a:pt x="10091" y="3192"/>
                      <a:pt x="10586" y="2708"/>
                      <a:pt x="10919" y="2515"/>
                    </a:cubicBezTo>
                    <a:cubicBezTo>
                      <a:pt x="11362" y="2261"/>
                      <a:pt x="11891" y="2165"/>
                      <a:pt x="12390" y="2106"/>
                    </a:cubicBezTo>
                    <a:cubicBezTo>
                      <a:pt x="13142" y="2024"/>
                      <a:pt x="13746" y="1763"/>
                      <a:pt x="14410" y="1402"/>
                    </a:cubicBezTo>
                    <a:cubicBezTo>
                      <a:pt x="14674" y="1258"/>
                      <a:pt x="15537" y="636"/>
                      <a:pt x="160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3" name="Google Shape;753;p19"/>
            <p:cNvGrpSpPr/>
            <p:nvPr/>
          </p:nvGrpSpPr>
          <p:grpSpPr>
            <a:xfrm flipH="1" rot="10800000">
              <a:off x="5798042" y="3722794"/>
              <a:ext cx="3345959" cy="880694"/>
              <a:chOff x="736842" y="1480444"/>
              <a:chExt cx="3345959" cy="880694"/>
            </a:xfrm>
          </p:grpSpPr>
          <p:sp>
            <p:nvSpPr>
              <p:cNvPr id="754" name="Google Shape;754;p19"/>
              <p:cNvSpPr/>
              <p:nvPr/>
            </p:nvSpPr>
            <p:spPr>
              <a:xfrm rot="1610678">
                <a:off x="3451097" y="1946259"/>
                <a:ext cx="49476" cy="49641"/>
              </a:xfrm>
              <a:custGeom>
                <a:rect b="b" l="l" r="r" t="t"/>
                <a:pathLst>
                  <a:path extrusionOk="0" h="888" w="885">
                    <a:moveTo>
                      <a:pt x="440" y="1"/>
                    </a:moveTo>
                    <a:cubicBezTo>
                      <a:pt x="196" y="1"/>
                      <a:pt x="1" y="200"/>
                      <a:pt x="1" y="444"/>
                    </a:cubicBezTo>
                    <a:cubicBezTo>
                      <a:pt x="1" y="688"/>
                      <a:pt x="196" y="887"/>
                      <a:pt x="440" y="887"/>
                    </a:cubicBezTo>
                    <a:cubicBezTo>
                      <a:pt x="684" y="887"/>
                      <a:pt x="884" y="688"/>
                      <a:pt x="884" y="444"/>
                    </a:cubicBezTo>
                    <a:cubicBezTo>
                      <a:pt x="884" y="200"/>
                      <a:pt x="684" y="1"/>
                      <a:pt x="440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19"/>
              <p:cNvSpPr/>
              <p:nvPr/>
            </p:nvSpPr>
            <p:spPr>
              <a:xfrm rot="1610678">
                <a:off x="2546053" y="1674224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0" y="196"/>
                      <a:pt x="0" y="440"/>
                    </a:cubicBezTo>
                    <a:cubicBezTo>
                      <a:pt x="0" y="685"/>
                      <a:pt x="200" y="883"/>
                      <a:pt x="444" y="883"/>
                    </a:cubicBezTo>
                    <a:cubicBezTo>
                      <a:pt x="688" y="883"/>
                      <a:pt x="887" y="685"/>
                      <a:pt x="887" y="440"/>
                    </a:cubicBezTo>
                    <a:cubicBezTo>
                      <a:pt x="887" y="196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19"/>
              <p:cNvSpPr/>
              <p:nvPr/>
            </p:nvSpPr>
            <p:spPr>
              <a:xfrm rot="1610678">
                <a:off x="745375" y="2302963"/>
                <a:ext cx="49643" cy="49641"/>
              </a:xfrm>
              <a:custGeom>
                <a:rect b="b" l="l" r="r" t="t"/>
                <a:pathLst>
                  <a:path extrusionOk="0" h="888" w="888">
                    <a:moveTo>
                      <a:pt x="443" y="1"/>
                    </a:moveTo>
                    <a:cubicBezTo>
                      <a:pt x="199" y="1"/>
                      <a:pt x="1" y="199"/>
                      <a:pt x="1" y="443"/>
                    </a:cubicBezTo>
                    <a:cubicBezTo>
                      <a:pt x="1" y="688"/>
                      <a:pt x="199" y="887"/>
                      <a:pt x="443" y="887"/>
                    </a:cubicBezTo>
                    <a:cubicBezTo>
                      <a:pt x="687" y="887"/>
                      <a:pt x="887" y="688"/>
                      <a:pt x="887" y="443"/>
                    </a:cubicBezTo>
                    <a:cubicBezTo>
                      <a:pt x="887" y="199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19"/>
              <p:cNvSpPr/>
              <p:nvPr/>
            </p:nvSpPr>
            <p:spPr>
              <a:xfrm rot="1610678">
                <a:off x="4024727" y="1812549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1" y="197"/>
                      <a:pt x="1" y="440"/>
                    </a:cubicBezTo>
                    <a:cubicBezTo>
                      <a:pt x="1" y="684"/>
                      <a:pt x="200" y="883"/>
                      <a:pt x="444" y="883"/>
                    </a:cubicBezTo>
                    <a:cubicBezTo>
                      <a:pt x="688" y="883"/>
                      <a:pt x="887" y="684"/>
                      <a:pt x="887" y="440"/>
                    </a:cubicBezTo>
                    <a:cubicBezTo>
                      <a:pt x="887" y="197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19"/>
              <p:cNvSpPr/>
              <p:nvPr/>
            </p:nvSpPr>
            <p:spPr>
              <a:xfrm rot="1610678">
                <a:off x="3445120" y="2129277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3" y="0"/>
                    </a:moveTo>
                    <a:cubicBezTo>
                      <a:pt x="199" y="0"/>
                      <a:pt x="0" y="196"/>
                      <a:pt x="0" y="440"/>
                    </a:cubicBezTo>
                    <a:cubicBezTo>
                      <a:pt x="0" y="685"/>
                      <a:pt x="199" y="883"/>
                      <a:pt x="443" y="883"/>
                    </a:cubicBezTo>
                    <a:cubicBezTo>
                      <a:pt x="687" y="883"/>
                      <a:pt x="887" y="685"/>
                      <a:pt x="887" y="440"/>
                    </a:cubicBezTo>
                    <a:cubicBezTo>
                      <a:pt x="887" y="196"/>
                      <a:pt x="687" y="0"/>
                      <a:pt x="443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19"/>
              <p:cNvSpPr/>
              <p:nvPr/>
            </p:nvSpPr>
            <p:spPr>
              <a:xfrm rot="1610678">
                <a:off x="2375289" y="1488927"/>
                <a:ext cx="49364" cy="49418"/>
              </a:xfrm>
              <a:custGeom>
                <a:rect b="b" l="l" r="r" t="t"/>
                <a:pathLst>
                  <a:path extrusionOk="0" h="884" w="883">
                    <a:moveTo>
                      <a:pt x="443" y="1"/>
                    </a:moveTo>
                    <a:cubicBezTo>
                      <a:pt x="199" y="1"/>
                      <a:pt x="0" y="196"/>
                      <a:pt x="0" y="443"/>
                    </a:cubicBezTo>
                    <a:cubicBezTo>
                      <a:pt x="0" y="687"/>
                      <a:pt x="199" y="884"/>
                      <a:pt x="443" y="884"/>
                    </a:cubicBezTo>
                    <a:cubicBezTo>
                      <a:pt x="687" y="884"/>
                      <a:pt x="883" y="687"/>
                      <a:pt x="883" y="443"/>
                    </a:cubicBezTo>
                    <a:cubicBezTo>
                      <a:pt x="883" y="196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60" name="Google Shape;760;p19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1" name="Google Shape;761;p19">
            <a:hlinkClick/>
          </p:cNvPr>
          <p:cNvSpPr txBox="1"/>
          <p:nvPr>
            <p:ph idx="2" type="title"/>
          </p:nvPr>
        </p:nvSpPr>
        <p:spPr>
          <a:xfrm>
            <a:off x="720000" y="1724282"/>
            <a:ext cx="2369100" cy="52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2" name="Google Shape;762;p19">
            <a:hlinkClick/>
          </p:cNvPr>
          <p:cNvSpPr txBox="1"/>
          <p:nvPr>
            <p:ph hasCustomPrompt="1" idx="3" type="title"/>
          </p:nvPr>
        </p:nvSpPr>
        <p:spPr>
          <a:xfrm>
            <a:off x="720000" y="1058270"/>
            <a:ext cx="537900" cy="5295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3" name="Google Shape;763;p19"/>
          <p:cNvSpPr txBox="1"/>
          <p:nvPr>
            <p:ph idx="1" type="subTitle"/>
          </p:nvPr>
        </p:nvSpPr>
        <p:spPr>
          <a:xfrm>
            <a:off x="720001" y="2193114"/>
            <a:ext cx="23691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64" name="Google Shape;764;p19">
            <a:hlinkClick/>
          </p:cNvPr>
          <p:cNvSpPr txBox="1"/>
          <p:nvPr>
            <p:ph idx="4" type="title"/>
          </p:nvPr>
        </p:nvSpPr>
        <p:spPr>
          <a:xfrm>
            <a:off x="720007" y="3545425"/>
            <a:ext cx="23691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5" name="Google Shape;765;p19"/>
          <p:cNvSpPr txBox="1"/>
          <p:nvPr>
            <p:ph hasCustomPrompt="1" idx="5" type="title"/>
          </p:nvPr>
        </p:nvSpPr>
        <p:spPr>
          <a:xfrm>
            <a:off x="720000" y="2881231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6" name="Google Shape;766;p19"/>
          <p:cNvSpPr txBox="1"/>
          <p:nvPr>
            <p:ph idx="6" type="subTitle"/>
          </p:nvPr>
        </p:nvSpPr>
        <p:spPr>
          <a:xfrm>
            <a:off x="720001" y="4018079"/>
            <a:ext cx="2369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67" name="Google Shape;767;p19">
            <a:hlinkClick/>
          </p:cNvPr>
          <p:cNvSpPr txBox="1"/>
          <p:nvPr>
            <p:ph idx="7" type="title"/>
          </p:nvPr>
        </p:nvSpPr>
        <p:spPr>
          <a:xfrm>
            <a:off x="3387450" y="1724282"/>
            <a:ext cx="2369100" cy="52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68" name="Google Shape;768;p19">
            <a:hlinkClick/>
          </p:cNvPr>
          <p:cNvSpPr txBox="1"/>
          <p:nvPr>
            <p:ph hasCustomPrompt="1" idx="8" type="title"/>
          </p:nvPr>
        </p:nvSpPr>
        <p:spPr>
          <a:xfrm>
            <a:off x="3387450" y="1058270"/>
            <a:ext cx="537900" cy="5295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9" name="Google Shape;769;p19"/>
          <p:cNvSpPr txBox="1"/>
          <p:nvPr>
            <p:ph idx="9" type="subTitle"/>
          </p:nvPr>
        </p:nvSpPr>
        <p:spPr>
          <a:xfrm>
            <a:off x="3387451" y="2193114"/>
            <a:ext cx="23691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0" name="Google Shape;770;p19">
            <a:hlinkClick/>
          </p:cNvPr>
          <p:cNvSpPr txBox="1"/>
          <p:nvPr>
            <p:ph idx="13" type="title"/>
          </p:nvPr>
        </p:nvSpPr>
        <p:spPr>
          <a:xfrm>
            <a:off x="3387457" y="3545425"/>
            <a:ext cx="23691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1" name="Google Shape;771;p19">
            <a:hlinkClick/>
          </p:cNvPr>
          <p:cNvSpPr txBox="1"/>
          <p:nvPr>
            <p:ph hasCustomPrompt="1" idx="14" type="title"/>
          </p:nvPr>
        </p:nvSpPr>
        <p:spPr>
          <a:xfrm>
            <a:off x="3387450" y="2881231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2" name="Google Shape;772;p19"/>
          <p:cNvSpPr txBox="1"/>
          <p:nvPr>
            <p:ph idx="15" type="subTitle"/>
          </p:nvPr>
        </p:nvSpPr>
        <p:spPr>
          <a:xfrm>
            <a:off x="3387451" y="4018079"/>
            <a:ext cx="2369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3" name="Google Shape;773;p19">
            <a:hlinkClick/>
          </p:cNvPr>
          <p:cNvSpPr txBox="1"/>
          <p:nvPr>
            <p:ph idx="16" type="title"/>
          </p:nvPr>
        </p:nvSpPr>
        <p:spPr>
          <a:xfrm>
            <a:off x="6054900" y="1724282"/>
            <a:ext cx="2369100" cy="529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4" name="Google Shape;774;p19">
            <a:hlinkClick/>
          </p:cNvPr>
          <p:cNvSpPr txBox="1"/>
          <p:nvPr>
            <p:ph hasCustomPrompt="1" idx="17" type="title"/>
          </p:nvPr>
        </p:nvSpPr>
        <p:spPr>
          <a:xfrm>
            <a:off x="6054900" y="1058270"/>
            <a:ext cx="537900" cy="5295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5" name="Google Shape;775;p19"/>
          <p:cNvSpPr txBox="1"/>
          <p:nvPr>
            <p:ph idx="18" type="subTitle"/>
          </p:nvPr>
        </p:nvSpPr>
        <p:spPr>
          <a:xfrm>
            <a:off x="6054901" y="2193114"/>
            <a:ext cx="2369100" cy="5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6" name="Google Shape;776;p19">
            <a:hlinkClick/>
          </p:cNvPr>
          <p:cNvSpPr txBox="1"/>
          <p:nvPr>
            <p:ph idx="19" type="title"/>
          </p:nvPr>
        </p:nvSpPr>
        <p:spPr>
          <a:xfrm>
            <a:off x="6054907" y="3545425"/>
            <a:ext cx="23691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7" name="Google Shape;777;p19">
            <a:hlinkClick/>
          </p:cNvPr>
          <p:cNvSpPr txBox="1"/>
          <p:nvPr>
            <p:ph hasCustomPrompt="1" idx="20" type="title"/>
          </p:nvPr>
        </p:nvSpPr>
        <p:spPr>
          <a:xfrm>
            <a:off x="6054900" y="2881231"/>
            <a:ext cx="537900" cy="527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8" name="Google Shape;778;p19"/>
          <p:cNvSpPr txBox="1"/>
          <p:nvPr>
            <p:ph idx="21" type="subTitle"/>
          </p:nvPr>
        </p:nvSpPr>
        <p:spPr>
          <a:xfrm>
            <a:off x="6054901" y="4018079"/>
            <a:ext cx="2369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20"/>
          <p:cNvSpPr/>
          <p:nvPr/>
        </p:nvSpPr>
        <p:spPr>
          <a:xfrm flipH="1" rot="-1610678">
            <a:off x="6548386" y="1674224"/>
            <a:ext cx="49587" cy="49418"/>
          </a:xfrm>
          <a:custGeom>
            <a:rect b="b" l="l" r="r" t="t"/>
            <a:pathLst>
              <a:path extrusionOk="0" h="884" w="887">
                <a:moveTo>
                  <a:pt x="444" y="0"/>
                </a:moveTo>
                <a:cubicBezTo>
                  <a:pt x="200" y="0"/>
                  <a:pt x="0" y="196"/>
                  <a:pt x="0" y="440"/>
                </a:cubicBezTo>
                <a:cubicBezTo>
                  <a:pt x="0" y="685"/>
                  <a:pt x="200" y="883"/>
                  <a:pt x="444" y="883"/>
                </a:cubicBezTo>
                <a:cubicBezTo>
                  <a:pt x="688" y="883"/>
                  <a:pt x="887" y="685"/>
                  <a:pt x="887" y="440"/>
                </a:cubicBezTo>
                <a:cubicBezTo>
                  <a:pt x="887" y="196"/>
                  <a:pt x="688" y="0"/>
                  <a:pt x="444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20"/>
          <p:cNvSpPr/>
          <p:nvPr/>
        </p:nvSpPr>
        <p:spPr>
          <a:xfrm flipH="1" rot="-1610678">
            <a:off x="5069713" y="1812549"/>
            <a:ext cx="49587" cy="49418"/>
          </a:xfrm>
          <a:custGeom>
            <a:rect b="b" l="l" r="r" t="t"/>
            <a:pathLst>
              <a:path extrusionOk="0" h="884" w="887">
                <a:moveTo>
                  <a:pt x="444" y="0"/>
                </a:moveTo>
                <a:cubicBezTo>
                  <a:pt x="200" y="0"/>
                  <a:pt x="1" y="197"/>
                  <a:pt x="1" y="440"/>
                </a:cubicBezTo>
                <a:cubicBezTo>
                  <a:pt x="1" y="684"/>
                  <a:pt x="200" y="883"/>
                  <a:pt x="444" y="883"/>
                </a:cubicBezTo>
                <a:cubicBezTo>
                  <a:pt x="688" y="883"/>
                  <a:pt x="887" y="684"/>
                  <a:pt x="887" y="440"/>
                </a:cubicBezTo>
                <a:cubicBezTo>
                  <a:pt x="887" y="197"/>
                  <a:pt x="688" y="0"/>
                  <a:pt x="444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20"/>
          <p:cNvSpPr/>
          <p:nvPr/>
        </p:nvSpPr>
        <p:spPr>
          <a:xfrm flipH="1" rot="-1610678">
            <a:off x="6719374" y="1488927"/>
            <a:ext cx="49364" cy="49418"/>
          </a:xfrm>
          <a:custGeom>
            <a:rect b="b" l="l" r="r" t="t"/>
            <a:pathLst>
              <a:path extrusionOk="0" h="884" w="883">
                <a:moveTo>
                  <a:pt x="443" y="1"/>
                </a:moveTo>
                <a:cubicBezTo>
                  <a:pt x="199" y="1"/>
                  <a:pt x="0" y="196"/>
                  <a:pt x="0" y="443"/>
                </a:cubicBezTo>
                <a:cubicBezTo>
                  <a:pt x="0" y="687"/>
                  <a:pt x="199" y="884"/>
                  <a:pt x="443" y="884"/>
                </a:cubicBezTo>
                <a:cubicBezTo>
                  <a:pt x="687" y="884"/>
                  <a:pt x="883" y="687"/>
                  <a:pt x="883" y="443"/>
                </a:cubicBezTo>
                <a:cubicBezTo>
                  <a:pt x="883" y="196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3" name="Google Shape;783;p20"/>
          <p:cNvGrpSpPr/>
          <p:nvPr/>
        </p:nvGrpSpPr>
        <p:grpSpPr>
          <a:xfrm flipH="1">
            <a:off x="63882" y="4425930"/>
            <a:ext cx="906819" cy="626638"/>
            <a:chOff x="8173326" y="4425930"/>
            <a:chExt cx="906819" cy="626638"/>
          </a:xfrm>
        </p:grpSpPr>
        <p:sp>
          <p:nvSpPr>
            <p:cNvPr id="784" name="Google Shape;784;p20"/>
            <p:cNvSpPr/>
            <p:nvPr/>
          </p:nvSpPr>
          <p:spPr>
            <a:xfrm>
              <a:off x="8368356" y="4425930"/>
              <a:ext cx="582087" cy="613193"/>
            </a:xfrm>
            <a:custGeom>
              <a:rect b="b" l="l" r="r" t="t"/>
              <a:pathLst>
                <a:path extrusionOk="0" h="11404" w="10825">
                  <a:moveTo>
                    <a:pt x="6073" y="1"/>
                  </a:moveTo>
                  <a:cubicBezTo>
                    <a:pt x="5857" y="1"/>
                    <a:pt x="5640" y="113"/>
                    <a:pt x="5530" y="350"/>
                  </a:cubicBezTo>
                  <a:lnTo>
                    <a:pt x="4238" y="3169"/>
                  </a:lnTo>
                  <a:lnTo>
                    <a:pt x="1127" y="2337"/>
                  </a:lnTo>
                  <a:cubicBezTo>
                    <a:pt x="1071" y="2322"/>
                    <a:pt x="1017" y="2315"/>
                    <a:pt x="965" y="2315"/>
                  </a:cubicBezTo>
                  <a:cubicBezTo>
                    <a:pt x="511" y="2315"/>
                    <a:pt x="198" y="2836"/>
                    <a:pt x="470" y="3246"/>
                  </a:cubicBezTo>
                  <a:lnTo>
                    <a:pt x="2228" y="5924"/>
                  </a:lnTo>
                  <a:lnTo>
                    <a:pt x="307" y="8524"/>
                  </a:lnTo>
                  <a:cubicBezTo>
                    <a:pt x="0" y="8940"/>
                    <a:pt x="323" y="9485"/>
                    <a:pt x="785" y="9485"/>
                  </a:cubicBezTo>
                  <a:cubicBezTo>
                    <a:pt x="845" y="9485"/>
                    <a:pt x="908" y="9475"/>
                    <a:pt x="972" y="9455"/>
                  </a:cubicBezTo>
                  <a:lnTo>
                    <a:pt x="4315" y="8391"/>
                  </a:lnTo>
                  <a:lnTo>
                    <a:pt x="7222" y="11228"/>
                  </a:lnTo>
                  <a:cubicBezTo>
                    <a:pt x="7346" y="11350"/>
                    <a:pt x="7493" y="11404"/>
                    <a:pt x="7637" y="11404"/>
                  </a:cubicBezTo>
                  <a:cubicBezTo>
                    <a:pt x="7994" y="11404"/>
                    <a:pt x="8329" y="11074"/>
                    <a:pt x="8223" y="10652"/>
                  </a:cubicBezTo>
                  <a:lnTo>
                    <a:pt x="7392" y="7320"/>
                  </a:lnTo>
                  <a:lnTo>
                    <a:pt x="10359" y="5706"/>
                  </a:lnTo>
                  <a:cubicBezTo>
                    <a:pt x="10824" y="5452"/>
                    <a:pt x="10758" y="4764"/>
                    <a:pt x="10251" y="4606"/>
                  </a:cubicBezTo>
                  <a:lnTo>
                    <a:pt x="7196" y="3653"/>
                  </a:lnTo>
                  <a:lnTo>
                    <a:pt x="6671" y="505"/>
                  </a:lnTo>
                  <a:cubicBezTo>
                    <a:pt x="6616" y="178"/>
                    <a:pt x="6345" y="1"/>
                    <a:pt x="6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8659583" y="4493304"/>
              <a:ext cx="36565" cy="161256"/>
            </a:xfrm>
            <a:custGeom>
              <a:rect b="b" l="l" r="r" t="t"/>
              <a:pathLst>
                <a:path extrusionOk="0" h="2999" w="680">
                  <a:moveTo>
                    <a:pt x="567" y="1"/>
                  </a:moveTo>
                  <a:cubicBezTo>
                    <a:pt x="516" y="1"/>
                    <a:pt x="468" y="39"/>
                    <a:pt x="458" y="90"/>
                  </a:cubicBezTo>
                  <a:lnTo>
                    <a:pt x="310" y="1017"/>
                  </a:lnTo>
                  <a:cubicBezTo>
                    <a:pt x="299" y="1077"/>
                    <a:pt x="340" y="1132"/>
                    <a:pt x="399" y="1143"/>
                  </a:cubicBezTo>
                  <a:lnTo>
                    <a:pt x="413" y="1143"/>
                  </a:lnTo>
                  <a:cubicBezTo>
                    <a:pt x="466" y="1143"/>
                    <a:pt x="510" y="1106"/>
                    <a:pt x="521" y="1055"/>
                  </a:cubicBezTo>
                  <a:lnTo>
                    <a:pt x="669" y="127"/>
                  </a:lnTo>
                  <a:cubicBezTo>
                    <a:pt x="679" y="68"/>
                    <a:pt x="639" y="13"/>
                    <a:pt x="580" y="1"/>
                  </a:cubicBezTo>
                  <a:cubicBezTo>
                    <a:pt x="576" y="1"/>
                    <a:pt x="571" y="1"/>
                    <a:pt x="567" y="1"/>
                  </a:cubicBezTo>
                  <a:close/>
                  <a:moveTo>
                    <a:pt x="267" y="1855"/>
                  </a:moveTo>
                  <a:cubicBezTo>
                    <a:pt x="216" y="1855"/>
                    <a:pt x="169" y="1890"/>
                    <a:pt x="159" y="1945"/>
                  </a:cubicBezTo>
                  <a:lnTo>
                    <a:pt x="7" y="2872"/>
                  </a:lnTo>
                  <a:cubicBezTo>
                    <a:pt x="0" y="2932"/>
                    <a:pt x="41" y="2987"/>
                    <a:pt x="96" y="2998"/>
                  </a:cubicBezTo>
                  <a:lnTo>
                    <a:pt x="114" y="2998"/>
                  </a:lnTo>
                  <a:cubicBezTo>
                    <a:pt x="166" y="2998"/>
                    <a:pt x="210" y="2961"/>
                    <a:pt x="218" y="2909"/>
                  </a:cubicBezTo>
                  <a:lnTo>
                    <a:pt x="369" y="1982"/>
                  </a:lnTo>
                  <a:cubicBezTo>
                    <a:pt x="380" y="1923"/>
                    <a:pt x="340" y="1868"/>
                    <a:pt x="280" y="1856"/>
                  </a:cubicBezTo>
                  <a:cubicBezTo>
                    <a:pt x="276" y="1856"/>
                    <a:pt x="271" y="1855"/>
                    <a:pt x="267" y="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8628557" y="4692739"/>
              <a:ext cx="35221" cy="34251"/>
            </a:xfrm>
            <a:custGeom>
              <a:rect b="b" l="l" r="r" t="t"/>
              <a:pathLst>
                <a:path extrusionOk="0" h="637" w="655">
                  <a:moveTo>
                    <a:pt x="544" y="1"/>
                  </a:moveTo>
                  <a:cubicBezTo>
                    <a:pt x="490" y="1"/>
                    <a:pt x="443" y="39"/>
                    <a:pt x="436" y="91"/>
                  </a:cubicBezTo>
                  <a:lnTo>
                    <a:pt x="396" y="349"/>
                  </a:lnTo>
                  <a:lnTo>
                    <a:pt x="182" y="201"/>
                  </a:lnTo>
                  <a:cubicBezTo>
                    <a:pt x="163" y="188"/>
                    <a:pt x="142" y="182"/>
                    <a:pt x="121" y="182"/>
                  </a:cubicBezTo>
                  <a:cubicBezTo>
                    <a:pt x="87" y="182"/>
                    <a:pt x="54" y="198"/>
                    <a:pt x="34" y="227"/>
                  </a:cubicBezTo>
                  <a:cubicBezTo>
                    <a:pt x="1" y="279"/>
                    <a:pt x="11" y="345"/>
                    <a:pt x="59" y="379"/>
                  </a:cubicBezTo>
                  <a:lnTo>
                    <a:pt x="410" y="619"/>
                  </a:lnTo>
                  <a:cubicBezTo>
                    <a:pt x="429" y="630"/>
                    <a:pt x="451" y="637"/>
                    <a:pt x="473" y="637"/>
                  </a:cubicBezTo>
                  <a:cubicBezTo>
                    <a:pt x="488" y="637"/>
                    <a:pt x="503" y="633"/>
                    <a:pt x="514" y="630"/>
                  </a:cubicBezTo>
                  <a:cubicBezTo>
                    <a:pt x="547" y="615"/>
                    <a:pt x="574" y="582"/>
                    <a:pt x="577" y="548"/>
                  </a:cubicBezTo>
                  <a:lnTo>
                    <a:pt x="647" y="127"/>
                  </a:lnTo>
                  <a:cubicBezTo>
                    <a:pt x="654" y="68"/>
                    <a:pt x="618" y="13"/>
                    <a:pt x="558" y="2"/>
                  </a:cubicBezTo>
                  <a:cubicBezTo>
                    <a:pt x="553" y="1"/>
                    <a:pt x="549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0"/>
            <p:cNvSpPr/>
            <p:nvPr/>
          </p:nvSpPr>
          <p:spPr>
            <a:xfrm>
              <a:off x="8450572" y="4598856"/>
              <a:ext cx="148466" cy="86032"/>
            </a:xfrm>
            <a:custGeom>
              <a:rect b="b" l="l" r="r" t="t"/>
              <a:pathLst>
                <a:path extrusionOk="0" h="1600" w="2761">
                  <a:moveTo>
                    <a:pt x="123" y="0"/>
                  </a:moveTo>
                  <a:cubicBezTo>
                    <a:pt x="83" y="0"/>
                    <a:pt x="45" y="22"/>
                    <a:pt x="27" y="60"/>
                  </a:cubicBezTo>
                  <a:cubicBezTo>
                    <a:pt x="0" y="111"/>
                    <a:pt x="19" y="178"/>
                    <a:pt x="75" y="203"/>
                  </a:cubicBezTo>
                  <a:lnTo>
                    <a:pt x="931" y="632"/>
                  </a:lnTo>
                  <a:cubicBezTo>
                    <a:pt x="946" y="640"/>
                    <a:pt x="965" y="643"/>
                    <a:pt x="980" y="643"/>
                  </a:cubicBezTo>
                  <a:cubicBezTo>
                    <a:pt x="1020" y="643"/>
                    <a:pt x="1057" y="621"/>
                    <a:pt x="1076" y="584"/>
                  </a:cubicBezTo>
                  <a:cubicBezTo>
                    <a:pt x="1101" y="529"/>
                    <a:pt x="1079" y="466"/>
                    <a:pt x="1028" y="440"/>
                  </a:cubicBezTo>
                  <a:lnTo>
                    <a:pt x="171" y="11"/>
                  </a:lnTo>
                  <a:cubicBezTo>
                    <a:pt x="155" y="4"/>
                    <a:pt x="139" y="0"/>
                    <a:pt x="123" y="0"/>
                  </a:cubicBezTo>
                  <a:close/>
                  <a:moveTo>
                    <a:pt x="1839" y="858"/>
                  </a:moveTo>
                  <a:cubicBezTo>
                    <a:pt x="1800" y="858"/>
                    <a:pt x="1763" y="879"/>
                    <a:pt x="1744" y="916"/>
                  </a:cubicBezTo>
                  <a:cubicBezTo>
                    <a:pt x="1719" y="969"/>
                    <a:pt x="1737" y="1031"/>
                    <a:pt x="1792" y="1061"/>
                  </a:cubicBezTo>
                  <a:lnTo>
                    <a:pt x="1884" y="1105"/>
                  </a:lnTo>
                  <a:lnTo>
                    <a:pt x="2579" y="1581"/>
                  </a:lnTo>
                  <a:cubicBezTo>
                    <a:pt x="2598" y="1593"/>
                    <a:pt x="2620" y="1600"/>
                    <a:pt x="2638" y="1600"/>
                  </a:cubicBezTo>
                  <a:cubicBezTo>
                    <a:pt x="2672" y="1600"/>
                    <a:pt x="2704" y="1581"/>
                    <a:pt x="2727" y="1552"/>
                  </a:cubicBezTo>
                  <a:cubicBezTo>
                    <a:pt x="2760" y="1504"/>
                    <a:pt x="2749" y="1438"/>
                    <a:pt x="2697" y="1404"/>
                  </a:cubicBezTo>
                  <a:lnTo>
                    <a:pt x="1992" y="920"/>
                  </a:lnTo>
                  <a:lnTo>
                    <a:pt x="1884" y="868"/>
                  </a:lnTo>
                  <a:cubicBezTo>
                    <a:pt x="1870" y="861"/>
                    <a:pt x="1854" y="858"/>
                    <a:pt x="1839" y="8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>
              <a:off x="8383842" y="4565464"/>
              <a:ext cx="33662" cy="21884"/>
            </a:xfrm>
            <a:custGeom>
              <a:rect b="b" l="l" r="r" t="t"/>
              <a:pathLst>
                <a:path extrusionOk="0" h="407" w="626">
                  <a:moveTo>
                    <a:pt x="123" y="1"/>
                  </a:moveTo>
                  <a:cubicBezTo>
                    <a:pt x="83" y="1"/>
                    <a:pt x="45" y="23"/>
                    <a:pt x="27" y="60"/>
                  </a:cubicBezTo>
                  <a:cubicBezTo>
                    <a:pt x="0" y="112"/>
                    <a:pt x="19" y="178"/>
                    <a:pt x="75" y="204"/>
                  </a:cubicBezTo>
                  <a:lnTo>
                    <a:pt x="455" y="396"/>
                  </a:lnTo>
                  <a:cubicBezTo>
                    <a:pt x="470" y="403"/>
                    <a:pt x="488" y="407"/>
                    <a:pt x="503" y="407"/>
                  </a:cubicBezTo>
                  <a:cubicBezTo>
                    <a:pt x="544" y="407"/>
                    <a:pt x="581" y="385"/>
                    <a:pt x="599" y="348"/>
                  </a:cubicBezTo>
                  <a:cubicBezTo>
                    <a:pt x="625" y="293"/>
                    <a:pt x="603" y="230"/>
                    <a:pt x="551" y="204"/>
                  </a:cubicBezTo>
                  <a:lnTo>
                    <a:pt x="170" y="12"/>
                  </a:lnTo>
                  <a:cubicBezTo>
                    <a:pt x="155" y="4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>
              <a:off x="8664530" y="4778718"/>
              <a:ext cx="108889" cy="201960"/>
            </a:xfrm>
            <a:custGeom>
              <a:rect b="b" l="l" r="r" t="t"/>
              <a:pathLst>
                <a:path extrusionOk="0" h="3756" w="2025">
                  <a:moveTo>
                    <a:pt x="120" y="1"/>
                  </a:moveTo>
                  <a:cubicBezTo>
                    <a:pt x="110" y="1"/>
                    <a:pt x="100" y="3"/>
                    <a:pt x="89" y="6"/>
                  </a:cubicBezTo>
                  <a:cubicBezTo>
                    <a:pt x="33" y="21"/>
                    <a:pt x="0" y="79"/>
                    <a:pt x="15" y="135"/>
                  </a:cubicBezTo>
                  <a:lnTo>
                    <a:pt x="181" y="759"/>
                  </a:lnTo>
                  <a:cubicBezTo>
                    <a:pt x="185" y="767"/>
                    <a:pt x="188" y="778"/>
                    <a:pt x="193" y="785"/>
                  </a:cubicBezTo>
                  <a:cubicBezTo>
                    <a:pt x="200" y="797"/>
                    <a:pt x="222" y="841"/>
                    <a:pt x="263" y="915"/>
                  </a:cubicBezTo>
                  <a:cubicBezTo>
                    <a:pt x="285" y="952"/>
                    <a:pt x="321" y="970"/>
                    <a:pt x="358" y="970"/>
                  </a:cubicBezTo>
                  <a:cubicBezTo>
                    <a:pt x="374" y="970"/>
                    <a:pt x="392" y="966"/>
                    <a:pt x="410" y="955"/>
                  </a:cubicBezTo>
                  <a:cubicBezTo>
                    <a:pt x="462" y="930"/>
                    <a:pt x="481" y="863"/>
                    <a:pt x="451" y="811"/>
                  </a:cubicBezTo>
                  <a:cubicBezTo>
                    <a:pt x="421" y="759"/>
                    <a:pt x="399" y="722"/>
                    <a:pt x="384" y="693"/>
                  </a:cubicBezTo>
                  <a:lnTo>
                    <a:pt x="222" y="79"/>
                  </a:lnTo>
                  <a:cubicBezTo>
                    <a:pt x="210" y="34"/>
                    <a:pt x="168" y="1"/>
                    <a:pt x="120" y="1"/>
                  </a:cubicBezTo>
                  <a:close/>
                  <a:moveTo>
                    <a:pt x="744" y="1455"/>
                  </a:moveTo>
                  <a:cubicBezTo>
                    <a:pt x="726" y="1455"/>
                    <a:pt x="708" y="1459"/>
                    <a:pt x="691" y="1469"/>
                  </a:cubicBezTo>
                  <a:cubicBezTo>
                    <a:pt x="640" y="1494"/>
                    <a:pt x="621" y="1561"/>
                    <a:pt x="650" y="1613"/>
                  </a:cubicBezTo>
                  <a:lnTo>
                    <a:pt x="1038" y="2307"/>
                  </a:lnTo>
                  <a:cubicBezTo>
                    <a:pt x="1057" y="2345"/>
                    <a:pt x="1093" y="2362"/>
                    <a:pt x="1131" y="2362"/>
                  </a:cubicBezTo>
                  <a:cubicBezTo>
                    <a:pt x="1149" y="2362"/>
                    <a:pt x="1168" y="2359"/>
                    <a:pt x="1182" y="2352"/>
                  </a:cubicBezTo>
                  <a:cubicBezTo>
                    <a:pt x="1234" y="2322"/>
                    <a:pt x="1252" y="2256"/>
                    <a:pt x="1223" y="2204"/>
                  </a:cubicBezTo>
                  <a:lnTo>
                    <a:pt x="839" y="1509"/>
                  </a:lnTo>
                  <a:cubicBezTo>
                    <a:pt x="819" y="1475"/>
                    <a:pt x="781" y="1455"/>
                    <a:pt x="744" y="1455"/>
                  </a:cubicBezTo>
                  <a:close/>
                  <a:moveTo>
                    <a:pt x="1516" y="2847"/>
                  </a:moveTo>
                  <a:cubicBezTo>
                    <a:pt x="1498" y="2847"/>
                    <a:pt x="1480" y="2852"/>
                    <a:pt x="1463" y="2861"/>
                  </a:cubicBezTo>
                  <a:cubicBezTo>
                    <a:pt x="1412" y="2887"/>
                    <a:pt x="1393" y="2954"/>
                    <a:pt x="1422" y="3005"/>
                  </a:cubicBezTo>
                  <a:lnTo>
                    <a:pt x="1811" y="3704"/>
                  </a:lnTo>
                  <a:cubicBezTo>
                    <a:pt x="1828" y="3737"/>
                    <a:pt x="1866" y="3755"/>
                    <a:pt x="1903" y="3755"/>
                  </a:cubicBezTo>
                  <a:cubicBezTo>
                    <a:pt x="1922" y="3755"/>
                    <a:pt x="1936" y="3752"/>
                    <a:pt x="1954" y="3745"/>
                  </a:cubicBezTo>
                  <a:cubicBezTo>
                    <a:pt x="2006" y="3714"/>
                    <a:pt x="2024" y="3652"/>
                    <a:pt x="1995" y="3600"/>
                  </a:cubicBezTo>
                  <a:lnTo>
                    <a:pt x="1611" y="2902"/>
                  </a:lnTo>
                  <a:cubicBezTo>
                    <a:pt x="1591" y="2867"/>
                    <a:pt x="1554" y="2847"/>
                    <a:pt x="1516" y="28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>
              <a:off x="8627750" y="4715484"/>
              <a:ext cx="38609" cy="33768"/>
            </a:xfrm>
            <a:custGeom>
              <a:rect b="b" l="l" r="r" t="t"/>
              <a:pathLst>
                <a:path extrusionOk="0" h="628" w="718">
                  <a:moveTo>
                    <a:pt x="490" y="1"/>
                  </a:moveTo>
                  <a:cubicBezTo>
                    <a:pt x="470" y="1"/>
                    <a:pt x="451" y="6"/>
                    <a:pt x="433" y="14"/>
                  </a:cubicBezTo>
                  <a:lnTo>
                    <a:pt x="67" y="240"/>
                  </a:lnTo>
                  <a:cubicBezTo>
                    <a:pt x="16" y="270"/>
                    <a:pt x="1" y="336"/>
                    <a:pt x="30" y="384"/>
                  </a:cubicBezTo>
                  <a:cubicBezTo>
                    <a:pt x="52" y="418"/>
                    <a:pt x="87" y="436"/>
                    <a:pt x="123" y="436"/>
                  </a:cubicBezTo>
                  <a:cubicBezTo>
                    <a:pt x="142" y="436"/>
                    <a:pt x="161" y="431"/>
                    <a:pt x="178" y="421"/>
                  </a:cubicBezTo>
                  <a:lnTo>
                    <a:pt x="422" y="273"/>
                  </a:lnTo>
                  <a:lnTo>
                    <a:pt x="495" y="546"/>
                  </a:lnTo>
                  <a:cubicBezTo>
                    <a:pt x="507" y="595"/>
                    <a:pt x="551" y="628"/>
                    <a:pt x="599" y="628"/>
                  </a:cubicBezTo>
                  <a:cubicBezTo>
                    <a:pt x="606" y="628"/>
                    <a:pt x="618" y="624"/>
                    <a:pt x="625" y="624"/>
                  </a:cubicBezTo>
                  <a:cubicBezTo>
                    <a:pt x="681" y="609"/>
                    <a:pt x="717" y="551"/>
                    <a:pt x="703" y="491"/>
                  </a:cubicBezTo>
                  <a:lnTo>
                    <a:pt x="592" y="81"/>
                  </a:lnTo>
                  <a:cubicBezTo>
                    <a:pt x="581" y="48"/>
                    <a:pt x="558" y="22"/>
                    <a:pt x="529" y="7"/>
                  </a:cubicBezTo>
                  <a:cubicBezTo>
                    <a:pt x="516" y="3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>
              <a:off x="8427343" y="4749198"/>
              <a:ext cx="177826" cy="138673"/>
            </a:xfrm>
            <a:custGeom>
              <a:rect b="b" l="l" r="r" t="t"/>
              <a:pathLst>
                <a:path extrusionOk="0" h="2579" w="3307">
                  <a:moveTo>
                    <a:pt x="3186" y="0"/>
                  </a:moveTo>
                  <a:cubicBezTo>
                    <a:pt x="3167" y="0"/>
                    <a:pt x="3147" y="5"/>
                    <a:pt x="3129" y="16"/>
                  </a:cubicBezTo>
                  <a:lnTo>
                    <a:pt x="2468" y="418"/>
                  </a:lnTo>
                  <a:cubicBezTo>
                    <a:pt x="2417" y="451"/>
                    <a:pt x="2401" y="518"/>
                    <a:pt x="2432" y="566"/>
                  </a:cubicBezTo>
                  <a:cubicBezTo>
                    <a:pt x="2454" y="599"/>
                    <a:pt x="2487" y="618"/>
                    <a:pt x="2524" y="618"/>
                  </a:cubicBezTo>
                  <a:cubicBezTo>
                    <a:pt x="2542" y="618"/>
                    <a:pt x="2560" y="614"/>
                    <a:pt x="2579" y="603"/>
                  </a:cubicBezTo>
                  <a:lnTo>
                    <a:pt x="3240" y="197"/>
                  </a:lnTo>
                  <a:cubicBezTo>
                    <a:pt x="3292" y="167"/>
                    <a:pt x="3307" y="101"/>
                    <a:pt x="3277" y="52"/>
                  </a:cubicBezTo>
                  <a:cubicBezTo>
                    <a:pt x="3258" y="18"/>
                    <a:pt x="3222" y="0"/>
                    <a:pt x="3186" y="0"/>
                  </a:cubicBezTo>
                  <a:close/>
                  <a:moveTo>
                    <a:pt x="1874" y="831"/>
                  </a:moveTo>
                  <a:cubicBezTo>
                    <a:pt x="1849" y="831"/>
                    <a:pt x="1823" y="839"/>
                    <a:pt x="1803" y="858"/>
                  </a:cubicBezTo>
                  <a:lnTo>
                    <a:pt x="1220" y="1368"/>
                  </a:lnTo>
                  <a:cubicBezTo>
                    <a:pt x="1175" y="1409"/>
                    <a:pt x="1172" y="1475"/>
                    <a:pt x="1208" y="1519"/>
                  </a:cubicBezTo>
                  <a:cubicBezTo>
                    <a:pt x="1230" y="1542"/>
                    <a:pt x="1260" y="1556"/>
                    <a:pt x="1290" y="1556"/>
                  </a:cubicBezTo>
                  <a:cubicBezTo>
                    <a:pt x="1315" y="1556"/>
                    <a:pt x="1341" y="1545"/>
                    <a:pt x="1360" y="1530"/>
                  </a:cubicBezTo>
                  <a:lnTo>
                    <a:pt x="1944" y="1017"/>
                  </a:lnTo>
                  <a:cubicBezTo>
                    <a:pt x="1988" y="980"/>
                    <a:pt x="1995" y="909"/>
                    <a:pt x="1955" y="865"/>
                  </a:cubicBezTo>
                  <a:cubicBezTo>
                    <a:pt x="1934" y="843"/>
                    <a:pt x="1904" y="831"/>
                    <a:pt x="1874" y="831"/>
                  </a:cubicBezTo>
                  <a:close/>
                  <a:moveTo>
                    <a:pt x="708" y="1853"/>
                  </a:moveTo>
                  <a:cubicBezTo>
                    <a:pt x="683" y="1853"/>
                    <a:pt x="657" y="1862"/>
                    <a:pt x="636" y="1881"/>
                  </a:cubicBezTo>
                  <a:lnTo>
                    <a:pt x="48" y="2391"/>
                  </a:lnTo>
                  <a:cubicBezTo>
                    <a:pt x="4" y="2432"/>
                    <a:pt x="1" y="2498"/>
                    <a:pt x="41" y="2543"/>
                  </a:cubicBezTo>
                  <a:cubicBezTo>
                    <a:pt x="60" y="2565"/>
                    <a:pt x="89" y="2579"/>
                    <a:pt x="119" y="2579"/>
                  </a:cubicBezTo>
                  <a:cubicBezTo>
                    <a:pt x="144" y="2579"/>
                    <a:pt x="171" y="2568"/>
                    <a:pt x="189" y="2553"/>
                  </a:cubicBezTo>
                  <a:lnTo>
                    <a:pt x="776" y="2040"/>
                  </a:lnTo>
                  <a:cubicBezTo>
                    <a:pt x="821" y="2003"/>
                    <a:pt x="824" y="1933"/>
                    <a:pt x="787" y="1888"/>
                  </a:cubicBezTo>
                  <a:cubicBezTo>
                    <a:pt x="766" y="1865"/>
                    <a:pt x="737" y="1853"/>
                    <a:pt x="708" y="1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0"/>
            <p:cNvSpPr/>
            <p:nvPr/>
          </p:nvSpPr>
          <p:spPr>
            <a:xfrm>
              <a:off x="8378680" y="4903787"/>
              <a:ext cx="30059" cy="26616"/>
            </a:xfrm>
            <a:custGeom>
              <a:rect b="b" l="l" r="r" t="t"/>
              <a:pathLst>
                <a:path extrusionOk="0" h="495" w="559">
                  <a:moveTo>
                    <a:pt x="440" y="0"/>
                  </a:moveTo>
                  <a:cubicBezTo>
                    <a:pt x="415" y="0"/>
                    <a:pt x="390" y="9"/>
                    <a:pt x="370" y="26"/>
                  </a:cubicBezTo>
                  <a:lnTo>
                    <a:pt x="48" y="307"/>
                  </a:lnTo>
                  <a:cubicBezTo>
                    <a:pt x="4" y="347"/>
                    <a:pt x="0" y="413"/>
                    <a:pt x="38" y="457"/>
                  </a:cubicBezTo>
                  <a:cubicBezTo>
                    <a:pt x="60" y="484"/>
                    <a:pt x="89" y="495"/>
                    <a:pt x="118" y="495"/>
                  </a:cubicBezTo>
                  <a:cubicBezTo>
                    <a:pt x="145" y="495"/>
                    <a:pt x="171" y="488"/>
                    <a:pt x="189" y="469"/>
                  </a:cubicBezTo>
                  <a:lnTo>
                    <a:pt x="510" y="188"/>
                  </a:lnTo>
                  <a:cubicBezTo>
                    <a:pt x="555" y="147"/>
                    <a:pt x="558" y="81"/>
                    <a:pt x="522" y="36"/>
                  </a:cubicBezTo>
                  <a:cubicBezTo>
                    <a:pt x="500" y="12"/>
                    <a:pt x="470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0"/>
            <p:cNvSpPr/>
            <p:nvPr/>
          </p:nvSpPr>
          <p:spPr>
            <a:xfrm>
              <a:off x="8912041" y="4689943"/>
              <a:ext cx="35167" cy="14410"/>
            </a:xfrm>
            <a:custGeom>
              <a:rect b="b" l="l" r="r" t="t"/>
              <a:pathLst>
                <a:path extrusionOk="0" h="268" w="654">
                  <a:moveTo>
                    <a:pt x="537" y="1"/>
                  </a:moveTo>
                  <a:cubicBezTo>
                    <a:pt x="533" y="1"/>
                    <a:pt x="529" y="1"/>
                    <a:pt x="524" y="2"/>
                  </a:cubicBezTo>
                  <a:lnTo>
                    <a:pt x="103" y="54"/>
                  </a:lnTo>
                  <a:cubicBezTo>
                    <a:pt x="45" y="61"/>
                    <a:pt x="0" y="117"/>
                    <a:pt x="11" y="175"/>
                  </a:cubicBezTo>
                  <a:cubicBezTo>
                    <a:pt x="15" y="228"/>
                    <a:pt x="62" y="268"/>
                    <a:pt x="115" y="268"/>
                  </a:cubicBezTo>
                  <a:lnTo>
                    <a:pt x="129" y="268"/>
                  </a:lnTo>
                  <a:lnTo>
                    <a:pt x="555" y="213"/>
                  </a:lnTo>
                  <a:cubicBezTo>
                    <a:pt x="609" y="206"/>
                    <a:pt x="654" y="150"/>
                    <a:pt x="647" y="95"/>
                  </a:cubicBezTo>
                  <a:cubicBezTo>
                    <a:pt x="636" y="40"/>
                    <a:pt x="588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0"/>
            <p:cNvSpPr/>
            <p:nvPr/>
          </p:nvSpPr>
          <p:spPr>
            <a:xfrm>
              <a:off x="8719323" y="4698976"/>
              <a:ext cx="157016" cy="23659"/>
            </a:xfrm>
            <a:custGeom>
              <a:rect b="b" l="l" r="r" t="t"/>
              <a:pathLst>
                <a:path extrusionOk="0" h="440" w="2920">
                  <a:moveTo>
                    <a:pt x="2798" y="0"/>
                  </a:moveTo>
                  <a:cubicBezTo>
                    <a:pt x="2795" y="0"/>
                    <a:pt x="2793" y="0"/>
                    <a:pt x="2790" y="0"/>
                  </a:cubicBezTo>
                  <a:lnTo>
                    <a:pt x="1895" y="115"/>
                  </a:lnTo>
                  <a:cubicBezTo>
                    <a:pt x="1837" y="122"/>
                    <a:pt x="1796" y="178"/>
                    <a:pt x="1803" y="233"/>
                  </a:cubicBezTo>
                  <a:cubicBezTo>
                    <a:pt x="1811" y="288"/>
                    <a:pt x="1859" y="329"/>
                    <a:pt x="1911" y="329"/>
                  </a:cubicBezTo>
                  <a:lnTo>
                    <a:pt x="1926" y="329"/>
                  </a:lnTo>
                  <a:lnTo>
                    <a:pt x="2819" y="215"/>
                  </a:lnTo>
                  <a:cubicBezTo>
                    <a:pt x="2879" y="207"/>
                    <a:pt x="2919" y="152"/>
                    <a:pt x="2911" y="92"/>
                  </a:cubicBezTo>
                  <a:cubicBezTo>
                    <a:pt x="2905" y="36"/>
                    <a:pt x="2853" y="0"/>
                    <a:pt x="2798" y="0"/>
                  </a:cubicBezTo>
                  <a:close/>
                  <a:moveTo>
                    <a:pt x="1012" y="174"/>
                  </a:moveTo>
                  <a:cubicBezTo>
                    <a:pt x="1010" y="174"/>
                    <a:pt x="1008" y="174"/>
                    <a:pt x="1005" y="174"/>
                  </a:cubicBezTo>
                  <a:lnTo>
                    <a:pt x="105" y="229"/>
                  </a:lnTo>
                  <a:cubicBezTo>
                    <a:pt x="45" y="233"/>
                    <a:pt x="1" y="281"/>
                    <a:pt x="4" y="340"/>
                  </a:cubicBezTo>
                  <a:cubicBezTo>
                    <a:pt x="8" y="396"/>
                    <a:pt x="56" y="440"/>
                    <a:pt x="112" y="440"/>
                  </a:cubicBezTo>
                  <a:lnTo>
                    <a:pt x="119" y="440"/>
                  </a:lnTo>
                  <a:lnTo>
                    <a:pt x="1017" y="388"/>
                  </a:lnTo>
                  <a:cubicBezTo>
                    <a:pt x="1075" y="384"/>
                    <a:pt x="1120" y="333"/>
                    <a:pt x="1116" y="273"/>
                  </a:cubicBezTo>
                  <a:cubicBezTo>
                    <a:pt x="1113" y="217"/>
                    <a:pt x="1072" y="174"/>
                    <a:pt x="1012" y="1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0"/>
            <p:cNvSpPr/>
            <p:nvPr/>
          </p:nvSpPr>
          <p:spPr>
            <a:xfrm>
              <a:off x="8648022" y="4714086"/>
              <a:ext cx="34791" cy="12905"/>
            </a:xfrm>
            <a:custGeom>
              <a:rect b="b" l="l" r="r" t="t"/>
              <a:pathLst>
                <a:path extrusionOk="0" h="240" w="647">
                  <a:moveTo>
                    <a:pt x="529" y="0"/>
                  </a:moveTo>
                  <a:lnTo>
                    <a:pt x="104" y="26"/>
                  </a:lnTo>
                  <a:cubicBezTo>
                    <a:pt x="45" y="30"/>
                    <a:pt x="1" y="81"/>
                    <a:pt x="4" y="140"/>
                  </a:cubicBezTo>
                  <a:cubicBezTo>
                    <a:pt x="8" y="195"/>
                    <a:pt x="56" y="240"/>
                    <a:pt x="111" y="240"/>
                  </a:cubicBezTo>
                  <a:lnTo>
                    <a:pt x="118" y="240"/>
                  </a:lnTo>
                  <a:lnTo>
                    <a:pt x="544" y="214"/>
                  </a:lnTo>
                  <a:cubicBezTo>
                    <a:pt x="603" y="210"/>
                    <a:pt x="647" y="159"/>
                    <a:pt x="643" y="103"/>
                  </a:cubicBezTo>
                  <a:cubicBezTo>
                    <a:pt x="640" y="45"/>
                    <a:pt x="595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0"/>
            <p:cNvSpPr/>
            <p:nvPr/>
          </p:nvSpPr>
          <p:spPr>
            <a:xfrm>
              <a:off x="8173326" y="4795709"/>
              <a:ext cx="906819" cy="256859"/>
            </a:xfrm>
            <a:custGeom>
              <a:rect b="b" l="l" r="r" t="t"/>
              <a:pathLst>
                <a:path extrusionOk="0" h="4777" w="16864">
                  <a:moveTo>
                    <a:pt x="10935" y="1"/>
                  </a:moveTo>
                  <a:cubicBezTo>
                    <a:pt x="9707" y="1"/>
                    <a:pt x="9034" y="1795"/>
                    <a:pt x="8038" y="1795"/>
                  </a:cubicBezTo>
                  <a:cubicBezTo>
                    <a:pt x="7767" y="1795"/>
                    <a:pt x="7473" y="1663"/>
                    <a:pt x="7137" y="1326"/>
                  </a:cubicBezTo>
                  <a:cubicBezTo>
                    <a:pt x="6794" y="984"/>
                    <a:pt x="6508" y="846"/>
                    <a:pt x="6263" y="846"/>
                  </a:cubicBezTo>
                  <a:cubicBezTo>
                    <a:pt x="5242" y="846"/>
                    <a:pt x="4927" y="3236"/>
                    <a:pt x="4150" y="3236"/>
                  </a:cubicBezTo>
                  <a:cubicBezTo>
                    <a:pt x="4015" y="3236"/>
                    <a:pt x="3866" y="3164"/>
                    <a:pt x="3698" y="2996"/>
                  </a:cubicBezTo>
                  <a:cubicBezTo>
                    <a:pt x="3428" y="2725"/>
                    <a:pt x="3120" y="2616"/>
                    <a:pt x="2800" y="2616"/>
                  </a:cubicBezTo>
                  <a:cubicBezTo>
                    <a:pt x="1500" y="2616"/>
                    <a:pt x="0" y="4418"/>
                    <a:pt x="0" y="4418"/>
                  </a:cubicBezTo>
                  <a:lnTo>
                    <a:pt x="16864" y="4777"/>
                  </a:lnTo>
                  <a:cubicBezTo>
                    <a:pt x="16864" y="4777"/>
                    <a:pt x="15323" y="3669"/>
                    <a:pt x="12497" y="846"/>
                  </a:cubicBezTo>
                  <a:cubicBezTo>
                    <a:pt x="11879" y="228"/>
                    <a:pt x="11372" y="1"/>
                    <a:pt x="10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8773785" y="4839377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0"/>
            <p:cNvSpPr/>
            <p:nvPr/>
          </p:nvSpPr>
          <p:spPr>
            <a:xfrm>
              <a:off x="8898564" y="496593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0"/>
            <p:cNvSpPr/>
            <p:nvPr/>
          </p:nvSpPr>
          <p:spPr>
            <a:xfrm>
              <a:off x="8503326" y="49521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" name="Google Shape;800;p20"/>
          <p:cNvGrpSpPr/>
          <p:nvPr/>
        </p:nvGrpSpPr>
        <p:grpSpPr>
          <a:xfrm flipH="1"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801" name="Google Shape;801;p20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0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0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0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0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0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0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0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0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0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0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0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0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0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0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0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0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0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0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0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0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0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0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0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0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0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0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0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0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0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0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0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4" name="Google Shape;834;p20"/>
          <p:cNvSpPr txBox="1"/>
          <p:nvPr>
            <p:ph type="title"/>
          </p:nvPr>
        </p:nvSpPr>
        <p:spPr>
          <a:xfrm flipH="1">
            <a:off x="720027" y="2642050"/>
            <a:ext cx="4796100" cy="894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5" name="Google Shape;835;p20"/>
          <p:cNvSpPr txBox="1"/>
          <p:nvPr>
            <p:ph hasCustomPrompt="1" idx="2" type="title"/>
          </p:nvPr>
        </p:nvSpPr>
        <p:spPr>
          <a:xfrm flipH="1">
            <a:off x="720152" y="1494175"/>
            <a:ext cx="998400" cy="841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36" name="Google Shape;836;p20"/>
          <p:cNvSpPr txBox="1"/>
          <p:nvPr>
            <p:ph idx="1" type="subTitle"/>
          </p:nvPr>
        </p:nvSpPr>
        <p:spPr>
          <a:xfrm flipH="1">
            <a:off x="720077" y="3575600"/>
            <a:ext cx="4796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/>
          <p:nvPr/>
        </p:nvSpPr>
        <p:spPr>
          <a:xfrm rot="1610678">
            <a:off x="2546053" y="1674224"/>
            <a:ext cx="49587" cy="49418"/>
          </a:xfrm>
          <a:custGeom>
            <a:rect b="b" l="l" r="r" t="t"/>
            <a:pathLst>
              <a:path extrusionOk="0" h="884" w="887">
                <a:moveTo>
                  <a:pt x="444" y="0"/>
                </a:moveTo>
                <a:cubicBezTo>
                  <a:pt x="200" y="0"/>
                  <a:pt x="0" y="196"/>
                  <a:pt x="0" y="440"/>
                </a:cubicBezTo>
                <a:cubicBezTo>
                  <a:pt x="0" y="685"/>
                  <a:pt x="200" y="883"/>
                  <a:pt x="444" y="883"/>
                </a:cubicBezTo>
                <a:cubicBezTo>
                  <a:pt x="688" y="883"/>
                  <a:pt x="887" y="685"/>
                  <a:pt x="887" y="440"/>
                </a:cubicBezTo>
                <a:cubicBezTo>
                  <a:pt x="887" y="196"/>
                  <a:pt x="688" y="0"/>
                  <a:pt x="444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3"/>
          <p:cNvSpPr/>
          <p:nvPr/>
        </p:nvSpPr>
        <p:spPr>
          <a:xfrm rot="1610678">
            <a:off x="4024727" y="1812549"/>
            <a:ext cx="49587" cy="49418"/>
          </a:xfrm>
          <a:custGeom>
            <a:rect b="b" l="l" r="r" t="t"/>
            <a:pathLst>
              <a:path extrusionOk="0" h="884" w="887">
                <a:moveTo>
                  <a:pt x="444" y="0"/>
                </a:moveTo>
                <a:cubicBezTo>
                  <a:pt x="200" y="0"/>
                  <a:pt x="1" y="197"/>
                  <a:pt x="1" y="440"/>
                </a:cubicBezTo>
                <a:cubicBezTo>
                  <a:pt x="1" y="684"/>
                  <a:pt x="200" y="883"/>
                  <a:pt x="444" y="883"/>
                </a:cubicBezTo>
                <a:cubicBezTo>
                  <a:pt x="688" y="883"/>
                  <a:pt x="887" y="684"/>
                  <a:pt x="887" y="440"/>
                </a:cubicBezTo>
                <a:cubicBezTo>
                  <a:pt x="887" y="197"/>
                  <a:pt x="688" y="0"/>
                  <a:pt x="444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"/>
          <p:cNvSpPr/>
          <p:nvPr/>
        </p:nvSpPr>
        <p:spPr>
          <a:xfrm rot="1610678">
            <a:off x="2375289" y="1488927"/>
            <a:ext cx="49364" cy="49418"/>
          </a:xfrm>
          <a:custGeom>
            <a:rect b="b" l="l" r="r" t="t"/>
            <a:pathLst>
              <a:path extrusionOk="0" h="884" w="883">
                <a:moveTo>
                  <a:pt x="443" y="1"/>
                </a:moveTo>
                <a:cubicBezTo>
                  <a:pt x="199" y="1"/>
                  <a:pt x="0" y="196"/>
                  <a:pt x="0" y="443"/>
                </a:cubicBezTo>
                <a:cubicBezTo>
                  <a:pt x="0" y="687"/>
                  <a:pt x="199" y="884"/>
                  <a:pt x="443" y="884"/>
                </a:cubicBezTo>
                <a:cubicBezTo>
                  <a:pt x="687" y="884"/>
                  <a:pt x="883" y="687"/>
                  <a:pt x="883" y="443"/>
                </a:cubicBezTo>
                <a:cubicBezTo>
                  <a:pt x="883" y="196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" name="Google Shape;69;p3"/>
          <p:cNvGrpSpPr/>
          <p:nvPr/>
        </p:nvGrpSpPr>
        <p:grpSpPr>
          <a:xfrm>
            <a:off x="8173326" y="4425930"/>
            <a:ext cx="906819" cy="626638"/>
            <a:chOff x="8173326" y="4425930"/>
            <a:chExt cx="906819" cy="626638"/>
          </a:xfrm>
        </p:grpSpPr>
        <p:sp>
          <p:nvSpPr>
            <p:cNvPr id="70" name="Google Shape;70;p3"/>
            <p:cNvSpPr/>
            <p:nvPr/>
          </p:nvSpPr>
          <p:spPr>
            <a:xfrm>
              <a:off x="8368356" y="4425930"/>
              <a:ext cx="582087" cy="613193"/>
            </a:xfrm>
            <a:custGeom>
              <a:rect b="b" l="l" r="r" t="t"/>
              <a:pathLst>
                <a:path extrusionOk="0" h="11404" w="10825">
                  <a:moveTo>
                    <a:pt x="6073" y="1"/>
                  </a:moveTo>
                  <a:cubicBezTo>
                    <a:pt x="5857" y="1"/>
                    <a:pt x="5640" y="113"/>
                    <a:pt x="5530" y="350"/>
                  </a:cubicBezTo>
                  <a:lnTo>
                    <a:pt x="4238" y="3169"/>
                  </a:lnTo>
                  <a:lnTo>
                    <a:pt x="1127" y="2337"/>
                  </a:lnTo>
                  <a:cubicBezTo>
                    <a:pt x="1071" y="2322"/>
                    <a:pt x="1017" y="2315"/>
                    <a:pt x="965" y="2315"/>
                  </a:cubicBezTo>
                  <a:cubicBezTo>
                    <a:pt x="511" y="2315"/>
                    <a:pt x="198" y="2836"/>
                    <a:pt x="470" y="3246"/>
                  </a:cubicBezTo>
                  <a:lnTo>
                    <a:pt x="2228" y="5924"/>
                  </a:lnTo>
                  <a:lnTo>
                    <a:pt x="307" y="8524"/>
                  </a:lnTo>
                  <a:cubicBezTo>
                    <a:pt x="0" y="8940"/>
                    <a:pt x="323" y="9485"/>
                    <a:pt x="785" y="9485"/>
                  </a:cubicBezTo>
                  <a:cubicBezTo>
                    <a:pt x="845" y="9485"/>
                    <a:pt x="908" y="9475"/>
                    <a:pt x="972" y="9455"/>
                  </a:cubicBezTo>
                  <a:lnTo>
                    <a:pt x="4315" y="8391"/>
                  </a:lnTo>
                  <a:lnTo>
                    <a:pt x="7222" y="11228"/>
                  </a:lnTo>
                  <a:cubicBezTo>
                    <a:pt x="7346" y="11350"/>
                    <a:pt x="7493" y="11404"/>
                    <a:pt x="7637" y="11404"/>
                  </a:cubicBezTo>
                  <a:cubicBezTo>
                    <a:pt x="7994" y="11404"/>
                    <a:pt x="8329" y="11074"/>
                    <a:pt x="8223" y="10652"/>
                  </a:cubicBezTo>
                  <a:lnTo>
                    <a:pt x="7392" y="7320"/>
                  </a:lnTo>
                  <a:lnTo>
                    <a:pt x="10359" y="5706"/>
                  </a:lnTo>
                  <a:cubicBezTo>
                    <a:pt x="10824" y="5452"/>
                    <a:pt x="10758" y="4764"/>
                    <a:pt x="10251" y="4606"/>
                  </a:cubicBezTo>
                  <a:lnTo>
                    <a:pt x="7196" y="3653"/>
                  </a:lnTo>
                  <a:lnTo>
                    <a:pt x="6671" y="505"/>
                  </a:lnTo>
                  <a:cubicBezTo>
                    <a:pt x="6616" y="178"/>
                    <a:pt x="6345" y="1"/>
                    <a:pt x="6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8659583" y="4493304"/>
              <a:ext cx="36565" cy="161256"/>
            </a:xfrm>
            <a:custGeom>
              <a:rect b="b" l="l" r="r" t="t"/>
              <a:pathLst>
                <a:path extrusionOk="0" h="2999" w="680">
                  <a:moveTo>
                    <a:pt x="567" y="1"/>
                  </a:moveTo>
                  <a:cubicBezTo>
                    <a:pt x="516" y="1"/>
                    <a:pt x="468" y="39"/>
                    <a:pt x="458" y="90"/>
                  </a:cubicBezTo>
                  <a:lnTo>
                    <a:pt x="310" y="1017"/>
                  </a:lnTo>
                  <a:cubicBezTo>
                    <a:pt x="299" y="1077"/>
                    <a:pt x="340" y="1132"/>
                    <a:pt x="399" y="1143"/>
                  </a:cubicBezTo>
                  <a:lnTo>
                    <a:pt x="413" y="1143"/>
                  </a:lnTo>
                  <a:cubicBezTo>
                    <a:pt x="466" y="1143"/>
                    <a:pt x="510" y="1106"/>
                    <a:pt x="521" y="1055"/>
                  </a:cubicBezTo>
                  <a:lnTo>
                    <a:pt x="669" y="127"/>
                  </a:lnTo>
                  <a:cubicBezTo>
                    <a:pt x="679" y="68"/>
                    <a:pt x="639" y="13"/>
                    <a:pt x="580" y="1"/>
                  </a:cubicBezTo>
                  <a:cubicBezTo>
                    <a:pt x="576" y="1"/>
                    <a:pt x="571" y="1"/>
                    <a:pt x="567" y="1"/>
                  </a:cubicBezTo>
                  <a:close/>
                  <a:moveTo>
                    <a:pt x="267" y="1855"/>
                  </a:moveTo>
                  <a:cubicBezTo>
                    <a:pt x="216" y="1855"/>
                    <a:pt x="169" y="1890"/>
                    <a:pt x="159" y="1945"/>
                  </a:cubicBezTo>
                  <a:lnTo>
                    <a:pt x="7" y="2872"/>
                  </a:lnTo>
                  <a:cubicBezTo>
                    <a:pt x="0" y="2932"/>
                    <a:pt x="41" y="2987"/>
                    <a:pt x="96" y="2998"/>
                  </a:cubicBezTo>
                  <a:lnTo>
                    <a:pt x="114" y="2998"/>
                  </a:lnTo>
                  <a:cubicBezTo>
                    <a:pt x="166" y="2998"/>
                    <a:pt x="210" y="2961"/>
                    <a:pt x="218" y="2909"/>
                  </a:cubicBezTo>
                  <a:lnTo>
                    <a:pt x="369" y="1982"/>
                  </a:lnTo>
                  <a:cubicBezTo>
                    <a:pt x="380" y="1923"/>
                    <a:pt x="340" y="1868"/>
                    <a:pt x="280" y="1856"/>
                  </a:cubicBezTo>
                  <a:cubicBezTo>
                    <a:pt x="276" y="1856"/>
                    <a:pt x="271" y="1855"/>
                    <a:pt x="267" y="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8628557" y="4692739"/>
              <a:ext cx="35221" cy="34251"/>
            </a:xfrm>
            <a:custGeom>
              <a:rect b="b" l="l" r="r" t="t"/>
              <a:pathLst>
                <a:path extrusionOk="0" h="637" w="655">
                  <a:moveTo>
                    <a:pt x="544" y="1"/>
                  </a:moveTo>
                  <a:cubicBezTo>
                    <a:pt x="490" y="1"/>
                    <a:pt x="443" y="39"/>
                    <a:pt x="436" y="91"/>
                  </a:cubicBezTo>
                  <a:lnTo>
                    <a:pt x="396" y="349"/>
                  </a:lnTo>
                  <a:lnTo>
                    <a:pt x="182" y="201"/>
                  </a:lnTo>
                  <a:cubicBezTo>
                    <a:pt x="163" y="188"/>
                    <a:pt x="142" y="182"/>
                    <a:pt x="121" y="182"/>
                  </a:cubicBezTo>
                  <a:cubicBezTo>
                    <a:pt x="87" y="182"/>
                    <a:pt x="54" y="198"/>
                    <a:pt x="34" y="227"/>
                  </a:cubicBezTo>
                  <a:cubicBezTo>
                    <a:pt x="1" y="279"/>
                    <a:pt x="11" y="345"/>
                    <a:pt x="59" y="379"/>
                  </a:cubicBezTo>
                  <a:lnTo>
                    <a:pt x="410" y="619"/>
                  </a:lnTo>
                  <a:cubicBezTo>
                    <a:pt x="429" y="630"/>
                    <a:pt x="451" y="637"/>
                    <a:pt x="473" y="637"/>
                  </a:cubicBezTo>
                  <a:cubicBezTo>
                    <a:pt x="488" y="637"/>
                    <a:pt x="503" y="633"/>
                    <a:pt x="514" y="630"/>
                  </a:cubicBezTo>
                  <a:cubicBezTo>
                    <a:pt x="547" y="615"/>
                    <a:pt x="574" y="582"/>
                    <a:pt x="577" y="548"/>
                  </a:cubicBezTo>
                  <a:lnTo>
                    <a:pt x="647" y="127"/>
                  </a:lnTo>
                  <a:cubicBezTo>
                    <a:pt x="654" y="68"/>
                    <a:pt x="618" y="13"/>
                    <a:pt x="558" y="2"/>
                  </a:cubicBezTo>
                  <a:cubicBezTo>
                    <a:pt x="553" y="1"/>
                    <a:pt x="549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8450572" y="4598856"/>
              <a:ext cx="148466" cy="86032"/>
            </a:xfrm>
            <a:custGeom>
              <a:rect b="b" l="l" r="r" t="t"/>
              <a:pathLst>
                <a:path extrusionOk="0" h="1600" w="2761">
                  <a:moveTo>
                    <a:pt x="123" y="0"/>
                  </a:moveTo>
                  <a:cubicBezTo>
                    <a:pt x="83" y="0"/>
                    <a:pt x="45" y="22"/>
                    <a:pt x="27" y="60"/>
                  </a:cubicBezTo>
                  <a:cubicBezTo>
                    <a:pt x="0" y="111"/>
                    <a:pt x="19" y="178"/>
                    <a:pt x="75" y="203"/>
                  </a:cubicBezTo>
                  <a:lnTo>
                    <a:pt x="931" y="632"/>
                  </a:lnTo>
                  <a:cubicBezTo>
                    <a:pt x="946" y="640"/>
                    <a:pt x="965" y="643"/>
                    <a:pt x="980" y="643"/>
                  </a:cubicBezTo>
                  <a:cubicBezTo>
                    <a:pt x="1020" y="643"/>
                    <a:pt x="1057" y="621"/>
                    <a:pt x="1076" y="584"/>
                  </a:cubicBezTo>
                  <a:cubicBezTo>
                    <a:pt x="1101" y="529"/>
                    <a:pt x="1079" y="466"/>
                    <a:pt x="1028" y="440"/>
                  </a:cubicBezTo>
                  <a:lnTo>
                    <a:pt x="171" y="11"/>
                  </a:lnTo>
                  <a:cubicBezTo>
                    <a:pt x="155" y="4"/>
                    <a:pt x="139" y="0"/>
                    <a:pt x="123" y="0"/>
                  </a:cubicBezTo>
                  <a:close/>
                  <a:moveTo>
                    <a:pt x="1839" y="858"/>
                  </a:moveTo>
                  <a:cubicBezTo>
                    <a:pt x="1800" y="858"/>
                    <a:pt x="1763" y="879"/>
                    <a:pt x="1744" y="916"/>
                  </a:cubicBezTo>
                  <a:cubicBezTo>
                    <a:pt x="1719" y="969"/>
                    <a:pt x="1737" y="1031"/>
                    <a:pt x="1792" y="1061"/>
                  </a:cubicBezTo>
                  <a:lnTo>
                    <a:pt x="1884" y="1105"/>
                  </a:lnTo>
                  <a:lnTo>
                    <a:pt x="2579" y="1581"/>
                  </a:lnTo>
                  <a:cubicBezTo>
                    <a:pt x="2598" y="1593"/>
                    <a:pt x="2620" y="1600"/>
                    <a:pt x="2638" y="1600"/>
                  </a:cubicBezTo>
                  <a:cubicBezTo>
                    <a:pt x="2672" y="1600"/>
                    <a:pt x="2704" y="1581"/>
                    <a:pt x="2727" y="1552"/>
                  </a:cubicBezTo>
                  <a:cubicBezTo>
                    <a:pt x="2760" y="1504"/>
                    <a:pt x="2749" y="1438"/>
                    <a:pt x="2697" y="1404"/>
                  </a:cubicBezTo>
                  <a:lnTo>
                    <a:pt x="1992" y="920"/>
                  </a:lnTo>
                  <a:lnTo>
                    <a:pt x="1884" y="868"/>
                  </a:lnTo>
                  <a:cubicBezTo>
                    <a:pt x="1870" y="861"/>
                    <a:pt x="1854" y="858"/>
                    <a:pt x="1839" y="8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8383842" y="4565464"/>
              <a:ext cx="33662" cy="21884"/>
            </a:xfrm>
            <a:custGeom>
              <a:rect b="b" l="l" r="r" t="t"/>
              <a:pathLst>
                <a:path extrusionOk="0" h="407" w="626">
                  <a:moveTo>
                    <a:pt x="123" y="1"/>
                  </a:moveTo>
                  <a:cubicBezTo>
                    <a:pt x="83" y="1"/>
                    <a:pt x="45" y="23"/>
                    <a:pt x="27" y="60"/>
                  </a:cubicBezTo>
                  <a:cubicBezTo>
                    <a:pt x="0" y="112"/>
                    <a:pt x="19" y="178"/>
                    <a:pt x="75" y="204"/>
                  </a:cubicBezTo>
                  <a:lnTo>
                    <a:pt x="455" y="396"/>
                  </a:lnTo>
                  <a:cubicBezTo>
                    <a:pt x="470" y="403"/>
                    <a:pt x="488" y="407"/>
                    <a:pt x="503" y="407"/>
                  </a:cubicBezTo>
                  <a:cubicBezTo>
                    <a:pt x="544" y="407"/>
                    <a:pt x="581" y="385"/>
                    <a:pt x="599" y="348"/>
                  </a:cubicBezTo>
                  <a:cubicBezTo>
                    <a:pt x="625" y="293"/>
                    <a:pt x="603" y="230"/>
                    <a:pt x="551" y="204"/>
                  </a:cubicBezTo>
                  <a:lnTo>
                    <a:pt x="170" y="12"/>
                  </a:lnTo>
                  <a:cubicBezTo>
                    <a:pt x="155" y="4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664530" y="4778718"/>
              <a:ext cx="108889" cy="201960"/>
            </a:xfrm>
            <a:custGeom>
              <a:rect b="b" l="l" r="r" t="t"/>
              <a:pathLst>
                <a:path extrusionOk="0" h="3756" w="2025">
                  <a:moveTo>
                    <a:pt x="120" y="1"/>
                  </a:moveTo>
                  <a:cubicBezTo>
                    <a:pt x="110" y="1"/>
                    <a:pt x="100" y="3"/>
                    <a:pt x="89" y="6"/>
                  </a:cubicBezTo>
                  <a:cubicBezTo>
                    <a:pt x="33" y="21"/>
                    <a:pt x="0" y="79"/>
                    <a:pt x="15" y="135"/>
                  </a:cubicBezTo>
                  <a:lnTo>
                    <a:pt x="181" y="759"/>
                  </a:lnTo>
                  <a:cubicBezTo>
                    <a:pt x="185" y="767"/>
                    <a:pt x="188" y="778"/>
                    <a:pt x="193" y="785"/>
                  </a:cubicBezTo>
                  <a:cubicBezTo>
                    <a:pt x="200" y="797"/>
                    <a:pt x="222" y="841"/>
                    <a:pt x="263" y="915"/>
                  </a:cubicBezTo>
                  <a:cubicBezTo>
                    <a:pt x="285" y="952"/>
                    <a:pt x="321" y="970"/>
                    <a:pt x="358" y="970"/>
                  </a:cubicBezTo>
                  <a:cubicBezTo>
                    <a:pt x="374" y="970"/>
                    <a:pt x="392" y="966"/>
                    <a:pt x="410" y="955"/>
                  </a:cubicBezTo>
                  <a:cubicBezTo>
                    <a:pt x="462" y="930"/>
                    <a:pt x="481" y="863"/>
                    <a:pt x="451" y="811"/>
                  </a:cubicBezTo>
                  <a:cubicBezTo>
                    <a:pt x="421" y="759"/>
                    <a:pt x="399" y="722"/>
                    <a:pt x="384" y="693"/>
                  </a:cubicBezTo>
                  <a:lnTo>
                    <a:pt x="222" y="79"/>
                  </a:lnTo>
                  <a:cubicBezTo>
                    <a:pt x="210" y="34"/>
                    <a:pt x="168" y="1"/>
                    <a:pt x="120" y="1"/>
                  </a:cubicBezTo>
                  <a:close/>
                  <a:moveTo>
                    <a:pt x="744" y="1455"/>
                  </a:moveTo>
                  <a:cubicBezTo>
                    <a:pt x="726" y="1455"/>
                    <a:pt x="708" y="1459"/>
                    <a:pt x="691" y="1469"/>
                  </a:cubicBezTo>
                  <a:cubicBezTo>
                    <a:pt x="640" y="1494"/>
                    <a:pt x="621" y="1561"/>
                    <a:pt x="650" y="1613"/>
                  </a:cubicBezTo>
                  <a:lnTo>
                    <a:pt x="1038" y="2307"/>
                  </a:lnTo>
                  <a:cubicBezTo>
                    <a:pt x="1057" y="2345"/>
                    <a:pt x="1093" y="2362"/>
                    <a:pt x="1131" y="2362"/>
                  </a:cubicBezTo>
                  <a:cubicBezTo>
                    <a:pt x="1149" y="2362"/>
                    <a:pt x="1168" y="2359"/>
                    <a:pt x="1182" y="2352"/>
                  </a:cubicBezTo>
                  <a:cubicBezTo>
                    <a:pt x="1234" y="2322"/>
                    <a:pt x="1252" y="2256"/>
                    <a:pt x="1223" y="2204"/>
                  </a:cubicBezTo>
                  <a:lnTo>
                    <a:pt x="839" y="1509"/>
                  </a:lnTo>
                  <a:cubicBezTo>
                    <a:pt x="819" y="1475"/>
                    <a:pt x="781" y="1455"/>
                    <a:pt x="744" y="1455"/>
                  </a:cubicBezTo>
                  <a:close/>
                  <a:moveTo>
                    <a:pt x="1516" y="2847"/>
                  </a:moveTo>
                  <a:cubicBezTo>
                    <a:pt x="1498" y="2847"/>
                    <a:pt x="1480" y="2852"/>
                    <a:pt x="1463" y="2861"/>
                  </a:cubicBezTo>
                  <a:cubicBezTo>
                    <a:pt x="1412" y="2887"/>
                    <a:pt x="1393" y="2954"/>
                    <a:pt x="1422" y="3005"/>
                  </a:cubicBezTo>
                  <a:lnTo>
                    <a:pt x="1811" y="3704"/>
                  </a:lnTo>
                  <a:cubicBezTo>
                    <a:pt x="1828" y="3737"/>
                    <a:pt x="1866" y="3755"/>
                    <a:pt x="1903" y="3755"/>
                  </a:cubicBezTo>
                  <a:cubicBezTo>
                    <a:pt x="1922" y="3755"/>
                    <a:pt x="1936" y="3752"/>
                    <a:pt x="1954" y="3745"/>
                  </a:cubicBezTo>
                  <a:cubicBezTo>
                    <a:pt x="2006" y="3714"/>
                    <a:pt x="2024" y="3652"/>
                    <a:pt x="1995" y="3600"/>
                  </a:cubicBezTo>
                  <a:lnTo>
                    <a:pt x="1611" y="2902"/>
                  </a:lnTo>
                  <a:cubicBezTo>
                    <a:pt x="1591" y="2867"/>
                    <a:pt x="1554" y="2847"/>
                    <a:pt x="1516" y="28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627750" y="4715484"/>
              <a:ext cx="38609" cy="33768"/>
            </a:xfrm>
            <a:custGeom>
              <a:rect b="b" l="l" r="r" t="t"/>
              <a:pathLst>
                <a:path extrusionOk="0" h="628" w="718">
                  <a:moveTo>
                    <a:pt x="490" y="1"/>
                  </a:moveTo>
                  <a:cubicBezTo>
                    <a:pt x="470" y="1"/>
                    <a:pt x="451" y="6"/>
                    <a:pt x="433" y="14"/>
                  </a:cubicBezTo>
                  <a:lnTo>
                    <a:pt x="67" y="240"/>
                  </a:lnTo>
                  <a:cubicBezTo>
                    <a:pt x="16" y="270"/>
                    <a:pt x="1" y="336"/>
                    <a:pt x="30" y="384"/>
                  </a:cubicBezTo>
                  <a:cubicBezTo>
                    <a:pt x="52" y="418"/>
                    <a:pt x="87" y="436"/>
                    <a:pt x="123" y="436"/>
                  </a:cubicBezTo>
                  <a:cubicBezTo>
                    <a:pt x="142" y="436"/>
                    <a:pt x="161" y="431"/>
                    <a:pt x="178" y="421"/>
                  </a:cubicBezTo>
                  <a:lnTo>
                    <a:pt x="422" y="273"/>
                  </a:lnTo>
                  <a:lnTo>
                    <a:pt x="495" y="546"/>
                  </a:lnTo>
                  <a:cubicBezTo>
                    <a:pt x="507" y="595"/>
                    <a:pt x="551" y="628"/>
                    <a:pt x="599" y="628"/>
                  </a:cubicBezTo>
                  <a:cubicBezTo>
                    <a:pt x="606" y="628"/>
                    <a:pt x="618" y="624"/>
                    <a:pt x="625" y="624"/>
                  </a:cubicBezTo>
                  <a:cubicBezTo>
                    <a:pt x="681" y="609"/>
                    <a:pt x="717" y="551"/>
                    <a:pt x="703" y="491"/>
                  </a:cubicBezTo>
                  <a:lnTo>
                    <a:pt x="592" y="81"/>
                  </a:lnTo>
                  <a:cubicBezTo>
                    <a:pt x="581" y="48"/>
                    <a:pt x="558" y="22"/>
                    <a:pt x="529" y="7"/>
                  </a:cubicBezTo>
                  <a:cubicBezTo>
                    <a:pt x="516" y="3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8427343" y="4749198"/>
              <a:ext cx="177826" cy="138673"/>
            </a:xfrm>
            <a:custGeom>
              <a:rect b="b" l="l" r="r" t="t"/>
              <a:pathLst>
                <a:path extrusionOk="0" h="2579" w="3307">
                  <a:moveTo>
                    <a:pt x="3186" y="0"/>
                  </a:moveTo>
                  <a:cubicBezTo>
                    <a:pt x="3167" y="0"/>
                    <a:pt x="3147" y="5"/>
                    <a:pt x="3129" y="16"/>
                  </a:cubicBezTo>
                  <a:lnTo>
                    <a:pt x="2468" y="418"/>
                  </a:lnTo>
                  <a:cubicBezTo>
                    <a:pt x="2417" y="451"/>
                    <a:pt x="2401" y="518"/>
                    <a:pt x="2432" y="566"/>
                  </a:cubicBezTo>
                  <a:cubicBezTo>
                    <a:pt x="2454" y="599"/>
                    <a:pt x="2487" y="618"/>
                    <a:pt x="2524" y="618"/>
                  </a:cubicBezTo>
                  <a:cubicBezTo>
                    <a:pt x="2542" y="618"/>
                    <a:pt x="2560" y="614"/>
                    <a:pt x="2579" y="603"/>
                  </a:cubicBezTo>
                  <a:lnTo>
                    <a:pt x="3240" y="197"/>
                  </a:lnTo>
                  <a:cubicBezTo>
                    <a:pt x="3292" y="167"/>
                    <a:pt x="3307" y="101"/>
                    <a:pt x="3277" y="52"/>
                  </a:cubicBezTo>
                  <a:cubicBezTo>
                    <a:pt x="3258" y="18"/>
                    <a:pt x="3222" y="0"/>
                    <a:pt x="3186" y="0"/>
                  </a:cubicBezTo>
                  <a:close/>
                  <a:moveTo>
                    <a:pt x="1874" y="831"/>
                  </a:moveTo>
                  <a:cubicBezTo>
                    <a:pt x="1849" y="831"/>
                    <a:pt x="1823" y="839"/>
                    <a:pt x="1803" y="858"/>
                  </a:cubicBezTo>
                  <a:lnTo>
                    <a:pt x="1220" y="1368"/>
                  </a:lnTo>
                  <a:cubicBezTo>
                    <a:pt x="1175" y="1409"/>
                    <a:pt x="1172" y="1475"/>
                    <a:pt x="1208" y="1519"/>
                  </a:cubicBezTo>
                  <a:cubicBezTo>
                    <a:pt x="1230" y="1542"/>
                    <a:pt x="1260" y="1556"/>
                    <a:pt x="1290" y="1556"/>
                  </a:cubicBezTo>
                  <a:cubicBezTo>
                    <a:pt x="1315" y="1556"/>
                    <a:pt x="1341" y="1545"/>
                    <a:pt x="1360" y="1530"/>
                  </a:cubicBezTo>
                  <a:lnTo>
                    <a:pt x="1944" y="1017"/>
                  </a:lnTo>
                  <a:cubicBezTo>
                    <a:pt x="1988" y="980"/>
                    <a:pt x="1995" y="909"/>
                    <a:pt x="1955" y="865"/>
                  </a:cubicBezTo>
                  <a:cubicBezTo>
                    <a:pt x="1934" y="843"/>
                    <a:pt x="1904" y="831"/>
                    <a:pt x="1874" y="831"/>
                  </a:cubicBezTo>
                  <a:close/>
                  <a:moveTo>
                    <a:pt x="708" y="1853"/>
                  </a:moveTo>
                  <a:cubicBezTo>
                    <a:pt x="683" y="1853"/>
                    <a:pt x="657" y="1862"/>
                    <a:pt x="636" y="1881"/>
                  </a:cubicBezTo>
                  <a:lnTo>
                    <a:pt x="48" y="2391"/>
                  </a:lnTo>
                  <a:cubicBezTo>
                    <a:pt x="4" y="2432"/>
                    <a:pt x="1" y="2498"/>
                    <a:pt x="41" y="2543"/>
                  </a:cubicBezTo>
                  <a:cubicBezTo>
                    <a:pt x="60" y="2565"/>
                    <a:pt x="89" y="2579"/>
                    <a:pt x="119" y="2579"/>
                  </a:cubicBezTo>
                  <a:cubicBezTo>
                    <a:pt x="144" y="2579"/>
                    <a:pt x="171" y="2568"/>
                    <a:pt x="189" y="2553"/>
                  </a:cubicBezTo>
                  <a:lnTo>
                    <a:pt x="776" y="2040"/>
                  </a:lnTo>
                  <a:cubicBezTo>
                    <a:pt x="821" y="2003"/>
                    <a:pt x="824" y="1933"/>
                    <a:pt x="787" y="1888"/>
                  </a:cubicBezTo>
                  <a:cubicBezTo>
                    <a:pt x="766" y="1865"/>
                    <a:pt x="737" y="1853"/>
                    <a:pt x="708" y="1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8378680" y="4903787"/>
              <a:ext cx="30059" cy="26616"/>
            </a:xfrm>
            <a:custGeom>
              <a:rect b="b" l="l" r="r" t="t"/>
              <a:pathLst>
                <a:path extrusionOk="0" h="495" w="559">
                  <a:moveTo>
                    <a:pt x="440" y="0"/>
                  </a:moveTo>
                  <a:cubicBezTo>
                    <a:pt x="415" y="0"/>
                    <a:pt x="390" y="9"/>
                    <a:pt x="370" y="26"/>
                  </a:cubicBezTo>
                  <a:lnTo>
                    <a:pt x="48" y="307"/>
                  </a:lnTo>
                  <a:cubicBezTo>
                    <a:pt x="4" y="347"/>
                    <a:pt x="0" y="413"/>
                    <a:pt x="38" y="457"/>
                  </a:cubicBezTo>
                  <a:cubicBezTo>
                    <a:pt x="60" y="484"/>
                    <a:pt x="89" y="495"/>
                    <a:pt x="118" y="495"/>
                  </a:cubicBezTo>
                  <a:cubicBezTo>
                    <a:pt x="145" y="495"/>
                    <a:pt x="171" y="488"/>
                    <a:pt x="189" y="469"/>
                  </a:cubicBezTo>
                  <a:lnTo>
                    <a:pt x="510" y="188"/>
                  </a:lnTo>
                  <a:cubicBezTo>
                    <a:pt x="555" y="147"/>
                    <a:pt x="558" y="81"/>
                    <a:pt x="522" y="36"/>
                  </a:cubicBezTo>
                  <a:cubicBezTo>
                    <a:pt x="500" y="12"/>
                    <a:pt x="470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912041" y="4689943"/>
              <a:ext cx="35167" cy="14410"/>
            </a:xfrm>
            <a:custGeom>
              <a:rect b="b" l="l" r="r" t="t"/>
              <a:pathLst>
                <a:path extrusionOk="0" h="268" w="654">
                  <a:moveTo>
                    <a:pt x="537" y="1"/>
                  </a:moveTo>
                  <a:cubicBezTo>
                    <a:pt x="533" y="1"/>
                    <a:pt x="529" y="1"/>
                    <a:pt x="524" y="2"/>
                  </a:cubicBezTo>
                  <a:lnTo>
                    <a:pt x="103" y="54"/>
                  </a:lnTo>
                  <a:cubicBezTo>
                    <a:pt x="45" y="61"/>
                    <a:pt x="0" y="117"/>
                    <a:pt x="11" y="175"/>
                  </a:cubicBezTo>
                  <a:cubicBezTo>
                    <a:pt x="15" y="228"/>
                    <a:pt x="62" y="268"/>
                    <a:pt x="115" y="268"/>
                  </a:cubicBezTo>
                  <a:lnTo>
                    <a:pt x="129" y="268"/>
                  </a:lnTo>
                  <a:lnTo>
                    <a:pt x="555" y="213"/>
                  </a:lnTo>
                  <a:cubicBezTo>
                    <a:pt x="609" y="206"/>
                    <a:pt x="654" y="150"/>
                    <a:pt x="647" y="95"/>
                  </a:cubicBezTo>
                  <a:cubicBezTo>
                    <a:pt x="636" y="40"/>
                    <a:pt x="588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719323" y="4698976"/>
              <a:ext cx="157016" cy="23659"/>
            </a:xfrm>
            <a:custGeom>
              <a:rect b="b" l="l" r="r" t="t"/>
              <a:pathLst>
                <a:path extrusionOk="0" h="440" w="2920">
                  <a:moveTo>
                    <a:pt x="2798" y="0"/>
                  </a:moveTo>
                  <a:cubicBezTo>
                    <a:pt x="2795" y="0"/>
                    <a:pt x="2793" y="0"/>
                    <a:pt x="2790" y="0"/>
                  </a:cubicBezTo>
                  <a:lnTo>
                    <a:pt x="1895" y="115"/>
                  </a:lnTo>
                  <a:cubicBezTo>
                    <a:pt x="1837" y="122"/>
                    <a:pt x="1796" y="178"/>
                    <a:pt x="1803" y="233"/>
                  </a:cubicBezTo>
                  <a:cubicBezTo>
                    <a:pt x="1811" y="288"/>
                    <a:pt x="1859" y="329"/>
                    <a:pt x="1911" y="329"/>
                  </a:cubicBezTo>
                  <a:lnTo>
                    <a:pt x="1926" y="329"/>
                  </a:lnTo>
                  <a:lnTo>
                    <a:pt x="2819" y="215"/>
                  </a:lnTo>
                  <a:cubicBezTo>
                    <a:pt x="2879" y="207"/>
                    <a:pt x="2919" y="152"/>
                    <a:pt x="2911" y="92"/>
                  </a:cubicBezTo>
                  <a:cubicBezTo>
                    <a:pt x="2905" y="36"/>
                    <a:pt x="2853" y="0"/>
                    <a:pt x="2798" y="0"/>
                  </a:cubicBezTo>
                  <a:close/>
                  <a:moveTo>
                    <a:pt x="1012" y="174"/>
                  </a:moveTo>
                  <a:cubicBezTo>
                    <a:pt x="1010" y="174"/>
                    <a:pt x="1008" y="174"/>
                    <a:pt x="1005" y="174"/>
                  </a:cubicBezTo>
                  <a:lnTo>
                    <a:pt x="105" y="229"/>
                  </a:lnTo>
                  <a:cubicBezTo>
                    <a:pt x="45" y="233"/>
                    <a:pt x="1" y="281"/>
                    <a:pt x="4" y="340"/>
                  </a:cubicBezTo>
                  <a:cubicBezTo>
                    <a:pt x="8" y="396"/>
                    <a:pt x="56" y="440"/>
                    <a:pt x="112" y="440"/>
                  </a:cubicBezTo>
                  <a:lnTo>
                    <a:pt x="119" y="440"/>
                  </a:lnTo>
                  <a:lnTo>
                    <a:pt x="1017" y="388"/>
                  </a:lnTo>
                  <a:cubicBezTo>
                    <a:pt x="1075" y="384"/>
                    <a:pt x="1120" y="333"/>
                    <a:pt x="1116" y="273"/>
                  </a:cubicBezTo>
                  <a:cubicBezTo>
                    <a:pt x="1113" y="217"/>
                    <a:pt x="1072" y="174"/>
                    <a:pt x="1012" y="1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8648022" y="4714086"/>
              <a:ext cx="34791" cy="12905"/>
            </a:xfrm>
            <a:custGeom>
              <a:rect b="b" l="l" r="r" t="t"/>
              <a:pathLst>
                <a:path extrusionOk="0" h="240" w="647">
                  <a:moveTo>
                    <a:pt x="529" y="0"/>
                  </a:moveTo>
                  <a:lnTo>
                    <a:pt x="104" y="26"/>
                  </a:lnTo>
                  <a:cubicBezTo>
                    <a:pt x="45" y="30"/>
                    <a:pt x="1" y="81"/>
                    <a:pt x="4" y="140"/>
                  </a:cubicBezTo>
                  <a:cubicBezTo>
                    <a:pt x="8" y="195"/>
                    <a:pt x="56" y="240"/>
                    <a:pt x="111" y="240"/>
                  </a:cubicBezTo>
                  <a:lnTo>
                    <a:pt x="118" y="240"/>
                  </a:lnTo>
                  <a:lnTo>
                    <a:pt x="544" y="214"/>
                  </a:lnTo>
                  <a:cubicBezTo>
                    <a:pt x="603" y="210"/>
                    <a:pt x="647" y="159"/>
                    <a:pt x="643" y="103"/>
                  </a:cubicBezTo>
                  <a:cubicBezTo>
                    <a:pt x="640" y="45"/>
                    <a:pt x="595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8173326" y="4795709"/>
              <a:ext cx="906819" cy="256859"/>
            </a:xfrm>
            <a:custGeom>
              <a:rect b="b" l="l" r="r" t="t"/>
              <a:pathLst>
                <a:path extrusionOk="0" h="4777" w="16864">
                  <a:moveTo>
                    <a:pt x="10935" y="1"/>
                  </a:moveTo>
                  <a:cubicBezTo>
                    <a:pt x="9707" y="1"/>
                    <a:pt x="9034" y="1795"/>
                    <a:pt x="8038" y="1795"/>
                  </a:cubicBezTo>
                  <a:cubicBezTo>
                    <a:pt x="7767" y="1795"/>
                    <a:pt x="7473" y="1663"/>
                    <a:pt x="7137" y="1326"/>
                  </a:cubicBezTo>
                  <a:cubicBezTo>
                    <a:pt x="6794" y="984"/>
                    <a:pt x="6508" y="846"/>
                    <a:pt x="6263" y="846"/>
                  </a:cubicBezTo>
                  <a:cubicBezTo>
                    <a:pt x="5242" y="846"/>
                    <a:pt x="4927" y="3236"/>
                    <a:pt x="4150" y="3236"/>
                  </a:cubicBezTo>
                  <a:cubicBezTo>
                    <a:pt x="4015" y="3236"/>
                    <a:pt x="3866" y="3164"/>
                    <a:pt x="3698" y="2996"/>
                  </a:cubicBezTo>
                  <a:cubicBezTo>
                    <a:pt x="3428" y="2725"/>
                    <a:pt x="3120" y="2616"/>
                    <a:pt x="2800" y="2616"/>
                  </a:cubicBezTo>
                  <a:cubicBezTo>
                    <a:pt x="1500" y="2616"/>
                    <a:pt x="0" y="4418"/>
                    <a:pt x="0" y="4418"/>
                  </a:cubicBezTo>
                  <a:lnTo>
                    <a:pt x="16864" y="4777"/>
                  </a:lnTo>
                  <a:cubicBezTo>
                    <a:pt x="16864" y="4777"/>
                    <a:pt x="15323" y="3669"/>
                    <a:pt x="12497" y="846"/>
                  </a:cubicBezTo>
                  <a:cubicBezTo>
                    <a:pt x="11879" y="228"/>
                    <a:pt x="11372" y="1"/>
                    <a:pt x="10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8773785" y="4839377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8898564" y="496593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8503326" y="49521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" name="Google Shape;86;p3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87" name="Google Shape;87;p3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3"/>
          <p:cNvSpPr txBox="1"/>
          <p:nvPr>
            <p:ph type="title"/>
          </p:nvPr>
        </p:nvSpPr>
        <p:spPr>
          <a:xfrm>
            <a:off x="3627900" y="2642050"/>
            <a:ext cx="4796100" cy="894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1" name="Google Shape;121;p3"/>
          <p:cNvSpPr txBox="1"/>
          <p:nvPr>
            <p:ph hasCustomPrompt="1" idx="2" type="title"/>
          </p:nvPr>
        </p:nvSpPr>
        <p:spPr>
          <a:xfrm>
            <a:off x="7425475" y="1494175"/>
            <a:ext cx="998400" cy="841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2" name="Google Shape;122;p3"/>
          <p:cNvSpPr txBox="1"/>
          <p:nvPr>
            <p:ph idx="1" type="subTitle"/>
          </p:nvPr>
        </p:nvSpPr>
        <p:spPr>
          <a:xfrm>
            <a:off x="3627850" y="3575600"/>
            <a:ext cx="4796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21"/>
          <p:cNvSpPr txBox="1"/>
          <p:nvPr>
            <p:ph type="title"/>
          </p:nvPr>
        </p:nvSpPr>
        <p:spPr>
          <a:xfrm>
            <a:off x="2173950" y="2642050"/>
            <a:ext cx="4796100" cy="894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9" name="Google Shape;839;p21"/>
          <p:cNvSpPr txBox="1"/>
          <p:nvPr>
            <p:ph hasCustomPrompt="1" idx="2" type="title"/>
          </p:nvPr>
        </p:nvSpPr>
        <p:spPr>
          <a:xfrm>
            <a:off x="4072800" y="1494175"/>
            <a:ext cx="998400" cy="841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40" name="Google Shape;840;p21"/>
          <p:cNvSpPr txBox="1"/>
          <p:nvPr>
            <p:ph idx="1" type="subTitle"/>
          </p:nvPr>
        </p:nvSpPr>
        <p:spPr>
          <a:xfrm>
            <a:off x="2173950" y="3575600"/>
            <a:ext cx="4796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841" name="Google Shape;841;p21"/>
          <p:cNvGrpSpPr/>
          <p:nvPr/>
        </p:nvGrpSpPr>
        <p:grpSpPr>
          <a:xfrm flipH="1">
            <a:off x="2794999" y="-286079"/>
            <a:ext cx="6374301" cy="2066151"/>
            <a:chOff x="0" y="-488450"/>
            <a:chExt cx="9144027" cy="2963923"/>
          </a:xfrm>
        </p:grpSpPr>
        <p:sp>
          <p:nvSpPr>
            <p:cNvPr id="842" name="Google Shape;842;p21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1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1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1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1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1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1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1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1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1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1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1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1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1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1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1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1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1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1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1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1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1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1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" name="Google Shape;875;p21"/>
          <p:cNvGrpSpPr/>
          <p:nvPr/>
        </p:nvGrpSpPr>
        <p:grpSpPr>
          <a:xfrm>
            <a:off x="0" y="-128002"/>
            <a:ext cx="2624501" cy="1020808"/>
            <a:chOff x="0" y="-42425"/>
            <a:chExt cx="3322995" cy="1292489"/>
          </a:xfrm>
        </p:grpSpPr>
        <p:sp>
          <p:nvSpPr>
            <p:cNvPr id="876" name="Google Shape;876;p21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1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1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1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1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1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1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1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1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1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1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1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1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1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1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1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1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1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1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1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1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1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1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1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1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1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1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1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1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1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1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1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_1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22"/>
          <p:cNvSpPr txBox="1"/>
          <p:nvPr>
            <p:ph type="title"/>
          </p:nvPr>
        </p:nvSpPr>
        <p:spPr>
          <a:xfrm>
            <a:off x="2805450" y="1875775"/>
            <a:ext cx="4796100" cy="894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10" name="Google Shape;910;p22"/>
          <p:cNvSpPr txBox="1"/>
          <p:nvPr>
            <p:ph hasCustomPrompt="1" idx="2" type="title"/>
          </p:nvPr>
        </p:nvSpPr>
        <p:spPr>
          <a:xfrm>
            <a:off x="1542450" y="1875775"/>
            <a:ext cx="998400" cy="89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11" name="Google Shape;911;p22"/>
          <p:cNvSpPr txBox="1"/>
          <p:nvPr>
            <p:ph idx="1" type="subTitle"/>
          </p:nvPr>
        </p:nvSpPr>
        <p:spPr>
          <a:xfrm>
            <a:off x="2805450" y="2809325"/>
            <a:ext cx="4796100" cy="4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912" name="Google Shape;912;p22"/>
          <p:cNvGrpSpPr/>
          <p:nvPr/>
        </p:nvGrpSpPr>
        <p:grpSpPr>
          <a:xfrm flipH="1">
            <a:off x="2794999" y="-286079"/>
            <a:ext cx="6374301" cy="2066151"/>
            <a:chOff x="0" y="-488450"/>
            <a:chExt cx="9144027" cy="2963923"/>
          </a:xfrm>
        </p:grpSpPr>
        <p:sp>
          <p:nvSpPr>
            <p:cNvPr id="913" name="Google Shape;913;p22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2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2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2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2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2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2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2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2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2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2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2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2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2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2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2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2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2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2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2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2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2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2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2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2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2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2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2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2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2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2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2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2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6" name="Google Shape;946;p22"/>
          <p:cNvGrpSpPr/>
          <p:nvPr/>
        </p:nvGrpSpPr>
        <p:grpSpPr>
          <a:xfrm>
            <a:off x="0" y="-128002"/>
            <a:ext cx="2624501" cy="1020808"/>
            <a:chOff x="0" y="-42425"/>
            <a:chExt cx="3322995" cy="1292489"/>
          </a:xfrm>
        </p:grpSpPr>
        <p:sp>
          <p:nvSpPr>
            <p:cNvPr id="947" name="Google Shape;947;p22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2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2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2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2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2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2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2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2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2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2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2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2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2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2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2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2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2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2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2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2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2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2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2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2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2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2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2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2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2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2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2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0" name="Google Shape;980;p23"/>
          <p:cNvGrpSpPr/>
          <p:nvPr/>
        </p:nvGrpSpPr>
        <p:grpSpPr>
          <a:xfrm flipH="1">
            <a:off x="5821000" y="-128005"/>
            <a:ext cx="3322995" cy="1292489"/>
            <a:chOff x="0" y="-42425"/>
            <a:chExt cx="3322995" cy="1292489"/>
          </a:xfrm>
        </p:grpSpPr>
        <p:sp>
          <p:nvSpPr>
            <p:cNvPr id="981" name="Google Shape;981;p23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3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3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3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3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3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3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3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3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3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3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3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3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3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3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3" name="Google Shape;1013;p23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14" name="Google Shape;1014;p23"/>
          <p:cNvGrpSpPr/>
          <p:nvPr/>
        </p:nvGrpSpPr>
        <p:grpSpPr>
          <a:xfrm rot="10800000">
            <a:off x="397367" y="3259044"/>
            <a:ext cx="3345959" cy="880694"/>
            <a:chOff x="736842" y="1480444"/>
            <a:chExt cx="3345959" cy="880694"/>
          </a:xfrm>
        </p:grpSpPr>
        <p:sp>
          <p:nvSpPr>
            <p:cNvPr id="1015" name="Google Shape;1015;p23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3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3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3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" name="Google Shape;1022;p24"/>
          <p:cNvGrpSpPr/>
          <p:nvPr/>
        </p:nvGrpSpPr>
        <p:grpSpPr>
          <a:xfrm flipH="1">
            <a:off x="4856341" y="-172272"/>
            <a:ext cx="4287660" cy="1667699"/>
            <a:chOff x="0" y="-42425"/>
            <a:chExt cx="3322995" cy="1292489"/>
          </a:xfrm>
        </p:grpSpPr>
        <p:sp>
          <p:nvSpPr>
            <p:cNvPr id="1023" name="Google Shape;1023;p24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4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4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4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4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4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4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4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4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4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4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4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4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4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4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4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4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4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4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4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4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4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" name="Google Shape;1055;p24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56" name="Google Shape;1056;p24"/>
          <p:cNvGrpSpPr/>
          <p:nvPr/>
        </p:nvGrpSpPr>
        <p:grpSpPr>
          <a:xfrm flipH="1" rot="10800000">
            <a:off x="5013642" y="2380044"/>
            <a:ext cx="3345959" cy="880694"/>
            <a:chOff x="736842" y="1480444"/>
            <a:chExt cx="3345959" cy="880694"/>
          </a:xfrm>
        </p:grpSpPr>
        <p:sp>
          <p:nvSpPr>
            <p:cNvPr id="1057" name="Google Shape;1057;p24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4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4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4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4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4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SECTION_TITLE_AND_DESCRIPTION_1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4" name="Google Shape;1064;p25"/>
          <p:cNvGrpSpPr/>
          <p:nvPr/>
        </p:nvGrpSpPr>
        <p:grpSpPr>
          <a:xfrm flipH="1">
            <a:off x="2027229" y="-391352"/>
            <a:ext cx="7116796" cy="2306821"/>
            <a:chOff x="0" y="-488450"/>
            <a:chExt cx="9144027" cy="2963923"/>
          </a:xfrm>
        </p:grpSpPr>
        <p:sp>
          <p:nvSpPr>
            <p:cNvPr id="1065" name="Google Shape;1065;p25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5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5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5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5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5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5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5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5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5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5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5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5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5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5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5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5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5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5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5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5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5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5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5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5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5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5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5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5" name="Google Shape;1095;p25"/>
          <p:cNvSpPr txBox="1"/>
          <p:nvPr>
            <p:ph type="title"/>
          </p:nvPr>
        </p:nvSpPr>
        <p:spPr>
          <a:xfrm>
            <a:off x="720000" y="1152150"/>
            <a:ext cx="3389100" cy="841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6" name="Google Shape;1096;p25"/>
          <p:cNvSpPr txBox="1"/>
          <p:nvPr>
            <p:ph idx="1" type="subTitle"/>
          </p:nvPr>
        </p:nvSpPr>
        <p:spPr>
          <a:xfrm>
            <a:off x="720000" y="2133485"/>
            <a:ext cx="3389100" cy="21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97" name="Google Shape;1097;p25"/>
          <p:cNvSpPr/>
          <p:nvPr/>
        </p:nvSpPr>
        <p:spPr>
          <a:xfrm flipH="1">
            <a:off x="5078077" y="4350095"/>
            <a:ext cx="33444" cy="33557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25"/>
          <p:cNvSpPr/>
          <p:nvPr/>
        </p:nvSpPr>
        <p:spPr>
          <a:xfrm flipH="1">
            <a:off x="5240683" y="4436246"/>
            <a:ext cx="33557" cy="33557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25"/>
          <p:cNvSpPr/>
          <p:nvPr/>
        </p:nvSpPr>
        <p:spPr>
          <a:xfrm flipH="1">
            <a:off x="5143676" y="4534755"/>
            <a:ext cx="33444" cy="33444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25"/>
          <p:cNvSpPr/>
          <p:nvPr/>
        </p:nvSpPr>
        <p:spPr>
          <a:xfrm flipH="1">
            <a:off x="5177121" y="4315932"/>
            <a:ext cx="33595" cy="33557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25"/>
          <p:cNvSpPr/>
          <p:nvPr/>
        </p:nvSpPr>
        <p:spPr>
          <a:xfrm flipH="1" rot="8504608">
            <a:off x="482881" y="3042756"/>
            <a:ext cx="33444" cy="33557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25"/>
          <p:cNvSpPr/>
          <p:nvPr/>
        </p:nvSpPr>
        <p:spPr>
          <a:xfrm flipH="1" rot="8504608">
            <a:off x="301751" y="3075821"/>
            <a:ext cx="33557" cy="33557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25"/>
          <p:cNvSpPr/>
          <p:nvPr/>
        </p:nvSpPr>
        <p:spPr>
          <a:xfrm flipH="1" rot="8504608">
            <a:off x="317069" y="2938469"/>
            <a:ext cx="33444" cy="33444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25"/>
          <p:cNvSpPr/>
          <p:nvPr/>
        </p:nvSpPr>
        <p:spPr>
          <a:xfrm flipH="1" rot="8504608">
            <a:off x="426124" y="3130955"/>
            <a:ext cx="33595" cy="33557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ONE_COLUMN_TEXT_1"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26"/>
          <p:cNvGrpSpPr/>
          <p:nvPr/>
        </p:nvGrpSpPr>
        <p:grpSpPr>
          <a:xfrm flipH="1">
            <a:off x="5061227" y="3690244"/>
            <a:ext cx="3345959" cy="880694"/>
            <a:chOff x="736842" y="1480444"/>
            <a:chExt cx="3345959" cy="880694"/>
          </a:xfrm>
        </p:grpSpPr>
        <p:sp>
          <p:nvSpPr>
            <p:cNvPr id="1107" name="Google Shape;1107;p26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6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6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6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6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6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3" name="Google Shape;1113;p26"/>
          <p:cNvSpPr/>
          <p:nvPr/>
        </p:nvSpPr>
        <p:spPr>
          <a:xfrm flipH="1">
            <a:off x="2031" y="-336050"/>
            <a:ext cx="9141996" cy="2811523"/>
          </a:xfrm>
          <a:custGeom>
            <a:rect b="b" l="l" r="r" t="t"/>
            <a:pathLst>
              <a:path extrusionOk="0" h="34377" w="94530">
                <a:moveTo>
                  <a:pt x="0" y="0"/>
                </a:moveTo>
                <a:lnTo>
                  <a:pt x="0" y="34376"/>
                </a:lnTo>
                <a:cubicBezTo>
                  <a:pt x="433" y="33623"/>
                  <a:pt x="773" y="32768"/>
                  <a:pt x="1185" y="32091"/>
                </a:cubicBezTo>
                <a:cubicBezTo>
                  <a:pt x="2271" y="30308"/>
                  <a:pt x="3353" y="28322"/>
                  <a:pt x="5212" y="27236"/>
                </a:cubicBezTo>
                <a:cubicBezTo>
                  <a:pt x="7143" y="26110"/>
                  <a:pt x="9809" y="26116"/>
                  <a:pt x="11524" y="24721"/>
                </a:cubicBezTo>
                <a:cubicBezTo>
                  <a:pt x="13132" y="23416"/>
                  <a:pt x="13808" y="21103"/>
                  <a:pt x="15424" y="19798"/>
                </a:cubicBezTo>
                <a:cubicBezTo>
                  <a:pt x="16189" y="19181"/>
                  <a:pt x="17080" y="18935"/>
                  <a:pt x="18050" y="18935"/>
                </a:cubicBezTo>
                <a:cubicBezTo>
                  <a:pt x="21237" y="18935"/>
                  <a:pt x="25278" y="21588"/>
                  <a:pt x="28531" y="22423"/>
                </a:cubicBezTo>
                <a:cubicBezTo>
                  <a:pt x="32139" y="23347"/>
                  <a:pt x="35667" y="22612"/>
                  <a:pt x="39258" y="23323"/>
                </a:cubicBezTo>
                <a:cubicBezTo>
                  <a:pt x="41466" y="23761"/>
                  <a:pt x="44634" y="25194"/>
                  <a:pt x="47336" y="25194"/>
                </a:cubicBezTo>
                <a:cubicBezTo>
                  <a:pt x="48682" y="25194"/>
                  <a:pt x="49913" y="24839"/>
                  <a:pt x="50853" y="23828"/>
                </a:cubicBezTo>
                <a:cubicBezTo>
                  <a:pt x="51750" y="22866"/>
                  <a:pt x="51736" y="21419"/>
                  <a:pt x="52234" y="20276"/>
                </a:cubicBezTo>
                <a:cubicBezTo>
                  <a:pt x="53513" y="17341"/>
                  <a:pt x="56248" y="15039"/>
                  <a:pt x="58749" y="13177"/>
                </a:cubicBezTo>
                <a:cubicBezTo>
                  <a:pt x="61470" y="11149"/>
                  <a:pt x="63838" y="9633"/>
                  <a:pt x="66727" y="9633"/>
                </a:cubicBezTo>
                <a:cubicBezTo>
                  <a:pt x="67748" y="9633"/>
                  <a:pt x="68835" y="9822"/>
                  <a:pt x="70025" y="10246"/>
                </a:cubicBezTo>
                <a:cubicBezTo>
                  <a:pt x="71133" y="10639"/>
                  <a:pt x="73675" y="11507"/>
                  <a:pt x="76327" y="11507"/>
                </a:cubicBezTo>
                <a:cubicBezTo>
                  <a:pt x="78084" y="11507"/>
                  <a:pt x="79891" y="11126"/>
                  <a:pt x="81360" y="9971"/>
                </a:cubicBezTo>
                <a:cubicBezTo>
                  <a:pt x="82979" y="8697"/>
                  <a:pt x="83583" y="6477"/>
                  <a:pt x="85535" y="5615"/>
                </a:cubicBezTo>
                <a:cubicBezTo>
                  <a:pt x="87071" y="4938"/>
                  <a:pt x="88864" y="5227"/>
                  <a:pt x="90493" y="5051"/>
                </a:cubicBezTo>
                <a:cubicBezTo>
                  <a:pt x="91988" y="4893"/>
                  <a:pt x="93389" y="4323"/>
                  <a:pt x="94530" y="3412"/>
                </a:cubicBezTo>
                <a:lnTo>
                  <a:pt x="94530" y="0"/>
                </a:ln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26"/>
          <p:cNvSpPr/>
          <p:nvPr/>
        </p:nvSpPr>
        <p:spPr>
          <a:xfrm flipH="1">
            <a:off x="2031" y="-336050"/>
            <a:ext cx="9141996" cy="2495587"/>
          </a:xfrm>
          <a:custGeom>
            <a:rect b="b" l="l" r="r" t="t"/>
            <a:pathLst>
              <a:path extrusionOk="0" h="30514" w="94530">
                <a:moveTo>
                  <a:pt x="0" y="0"/>
                </a:moveTo>
                <a:lnTo>
                  <a:pt x="0" y="30514"/>
                </a:lnTo>
                <a:cubicBezTo>
                  <a:pt x="0" y="30514"/>
                  <a:pt x="6604" y="17784"/>
                  <a:pt x="18705" y="17152"/>
                </a:cubicBezTo>
                <a:cubicBezTo>
                  <a:pt x="19306" y="17121"/>
                  <a:pt x="19890" y="17106"/>
                  <a:pt x="20459" y="17106"/>
                </a:cubicBezTo>
                <a:cubicBezTo>
                  <a:pt x="29960" y="17106"/>
                  <a:pt x="35106" y="21218"/>
                  <a:pt x="42966" y="21218"/>
                </a:cubicBezTo>
                <a:cubicBezTo>
                  <a:pt x="44102" y="21218"/>
                  <a:pt x="45295" y="21132"/>
                  <a:pt x="46565" y="20935"/>
                </a:cubicBezTo>
                <a:cubicBezTo>
                  <a:pt x="56962" y="19326"/>
                  <a:pt x="54234" y="5566"/>
                  <a:pt x="63797" y="5566"/>
                </a:cubicBezTo>
                <a:cubicBezTo>
                  <a:pt x="63975" y="5566"/>
                  <a:pt x="64157" y="5571"/>
                  <a:pt x="64343" y="5580"/>
                </a:cubicBezTo>
                <a:cubicBezTo>
                  <a:pt x="66851" y="5711"/>
                  <a:pt x="69662" y="5840"/>
                  <a:pt x="72564" y="5840"/>
                </a:cubicBezTo>
                <a:cubicBezTo>
                  <a:pt x="80697" y="5840"/>
                  <a:pt x="89554" y="4827"/>
                  <a:pt x="945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26"/>
          <p:cNvSpPr/>
          <p:nvPr/>
        </p:nvSpPr>
        <p:spPr>
          <a:xfrm flipH="1">
            <a:off x="2031" y="-336050"/>
            <a:ext cx="9141996" cy="2495587"/>
          </a:xfrm>
          <a:custGeom>
            <a:rect b="b" l="l" r="r" t="t"/>
            <a:pathLst>
              <a:path extrusionOk="0" h="30514" w="94530">
                <a:moveTo>
                  <a:pt x="82266" y="478"/>
                </a:moveTo>
                <a:cubicBezTo>
                  <a:pt x="82805" y="478"/>
                  <a:pt x="83171" y="756"/>
                  <a:pt x="83377" y="1237"/>
                </a:cubicBezTo>
                <a:cubicBezTo>
                  <a:pt x="83763" y="2137"/>
                  <a:pt x="82386" y="3260"/>
                  <a:pt x="80606" y="3260"/>
                </a:cubicBezTo>
                <a:cubicBezTo>
                  <a:pt x="80007" y="3260"/>
                  <a:pt x="79363" y="3133"/>
                  <a:pt x="78725" y="2828"/>
                </a:cubicBezTo>
                <a:cubicBezTo>
                  <a:pt x="77852" y="2409"/>
                  <a:pt x="77794" y="1265"/>
                  <a:pt x="78869" y="1104"/>
                </a:cubicBezTo>
                <a:cubicBezTo>
                  <a:pt x="79171" y="1058"/>
                  <a:pt x="79410" y="1050"/>
                  <a:pt x="79619" y="1050"/>
                </a:cubicBezTo>
                <a:cubicBezTo>
                  <a:pt x="79740" y="1050"/>
                  <a:pt x="79851" y="1053"/>
                  <a:pt x="79960" y="1053"/>
                </a:cubicBezTo>
                <a:cubicBezTo>
                  <a:pt x="80317" y="1053"/>
                  <a:pt x="80641" y="1022"/>
                  <a:pt x="81171" y="763"/>
                </a:cubicBezTo>
                <a:cubicBezTo>
                  <a:pt x="81594" y="568"/>
                  <a:pt x="81958" y="478"/>
                  <a:pt x="82266" y="478"/>
                </a:cubicBezTo>
                <a:close/>
                <a:moveTo>
                  <a:pt x="28271" y="7419"/>
                </a:moveTo>
                <a:cubicBezTo>
                  <a:pt x="29152" y="7419"/>
                  <a:pt x="30200" y="7776"/>
                  <a:pt x="30871" y="8198"/>
                </a:cubicBezTo>
                <a:cubicBezTo>
                  <a:pt x="31582" y="8649"/>
                  <a:pt x="32197" y="9061"/>
                  <a:pt x="32997" y="9383"/>
                </a:cubicBezTo>
                <a:cubicBezTo>
                  <a:pt x="33640" y="9645"/>
                  <a:pt x="34358" y="9806"/>
                  <a:pt x="34970" y="10140"/>
                </a:cubicBezTo>
                <a:cubicBezTo>
                  <a:pt x="36361" y="10902"/>
                  <a:pt x="35794" y="12517"/>
                  <a:pt x="34444" y="12933"/>
                </a:cubicBezTo>
                <a:cubicBezTo>
                  <a:pt x="34108" y="13037"/>
                  <a:pt x="33748" y="13084"/>
                  <a:pt x="33373" y="13084"/>
                </a:cubicBezTo>
                <a:cubicBezTo>
                  <a:pt x="30684" y="13084"/>
                  <a:pt x="27262" y="10647"/>
                  <a:pt x="26710" y="9209"/>
                </a:cubicBezTo>
                <a:cubicBezTo>
                  <a:pt x="26491" y="7876"/>
                  <a:pt x="27274" y="7419"/>
                  <a:pt x="28271" y="7419"/>
                </a:cubicBezTo>
                <a:close/>
                <a:moveTo>
                  <a:pt x="38767" y="11448"/>
                </a:moveTo>
                <a:cubicBezTo>
                  <a:pt x="39217" y="11448"/>
                  <a:pt x="39833" y="11640"/>
                  <a:pt x="40639" y="12184"/>
                </a:cubicBezTo>
                <a:cubicBezTo>
                  <a:pt x="41140" y="12524"/>
                  <a:pt x="41989" y="13276"/>
                  <a:pt x="41460" y="13874"/>
                </a:cubicBezTo>
                <a:cubicBezTo>
                  <a:pt x="41136" y="14242"/>
                  <a:pt x="40630" y="14376"/>
                  <a:pt x="40104" y="14376"/>
                </a:cubicBezTo>
                <a:cubicBezTo>
                  <a:pt x="39574" y="14376"/>
                  <a:pt x="39025" y="14241"/>
                  <a:pt x="38622" y="14074"/>
                </a:cubicBezTo>
                <a:cubicBezTo>
                  <a:pt x="37756" y="13713"/>
                  <a:pt x="38024" y="13088"/>
                  <a:pt x="37794" y="12363"/>
                </a:cubicBezTo>
                <a:cubicBezTo>
                  <a:pt x="37693" y="12045"/>
                  <a:pt x="37973" y="11448"/>
                  <a:pt x="38767" y="11448"/>
                </a:cubicBezTo>
                <a:close/>
                <a:moveTo>
                  <a:pt x="55358" y="0"/>
                </a:moveTo>
                <a:cubicBezTo>
                  <a:pt x="52702" y="860"/>
                  <a:pt x="50311" y="2127"/>
                  <a:pt x="48923" y="4447"/>
                </a:cubicBezTo>
                <a:cubicBezTo>
                  <a:pt x="47961" y="6058"/>
                  <a:pt x="47964" y="7690"/>
                  <a:pt x="46236" y="8772"/>
                </a:cubicBezTo>
                <a:cubicBezTo>
                  <a:pt x="45027" y="9528"/>
                  <a:pt x="43540" y="9809"/>
                  <a:pt x="42006" y="9809"/>
                </a:cubicBezTo>
                <a:cubicBezTo>
                  <a:pt x="40075" y="9809"/>
                  <a:pt x="38070" y="9363"/>
                  <a:pt x="36457" y="8861"/>
                </a:cubicBezTo>
                <a:cubicBezTo>
                  <a:pt x="32479" y="7628"/>
                  <a:pt x="28988" y="4550"/>
                  <a:pt x="24854" y="3879"/>
                </a:cubicBezTo>
                <a:cubicBezTo>
                  <a:pt x="24391" y="3804"/>
                  <a:pt x="23933" y="3768"/>
                  <a:pt x="23479" y="3768"/>
                </a:cubicBezTo>
                <a:cubicBezTo>
                  <a:pt x="21754" y="3768"/>
                  <a:pt x="20103" y="4287"/>
                  <a:pt x="18578" y="5144"/>
                </a:cubicBezTo>
                <a:cubicBezTo>
                  <a:pt x="16492" y="6319"/>
                  <a:pt x="15812" y="7563"/>
                  <a:pt x="14520" y="9439"/>
                </a:cubicBezTo>
                <a:cubicBezTo>
                  <a:pt x="13190" y="11359"/>
                  <a:pt x="10991" y="12026"/>
                  <a:pt x="8751" y="12112"/>
                </a:cubicBezTo>
                <a:cubicBezTo>
                  <a:pt x="8652" y="12116"/>
                  <a:pt x="8554" y="12118"/>
                  <a:pt x="8457" y="12118"/>
                </a:cubicBezTo>
                <a:cubicBezTo>
                  <a:pt x="6622" y="12118"/>
                  <a:pt x="5067" y="11476"/>
                  <a:pt x="3299" y="11342"/>
                </a:cubicBezTo>
                <a:cubicBezTo>
                  <a:pt x="3155" y="11331"/>
                  <a:pt x="3013" y="11325"/>
                  <a:pt x="2872" y="11325"/>
                </a:cubicBezTo>
                <a:cubicBezTo>
                  <a:pt x="1797" y="11325"/>
                  <a:pt x="821" y="11643"/>
                  <a:pt x="0" y="12180"/>
                </a:cubicBezTo>
                <a:lnTo>
                  <a:pt x="0" y="30514"/>
                </a:lnTo>
                <a:cubicBezTo>
                  <a:pt x="0" y="30514"/>
                  <a:pt x="6604" y="17784"/>
                  <a:pt x="18705" y="17152"/>
                </a:cubicBezTo>
                <a:cubicBezTo>
                  <a:pt x="19306" y="17121"/>
                  <a:pt x="19890" y="17106"/>
                  <a:pt x="20459" y="17106"/>
                </a:cubicBezTo>
                <a:cubicBezTo>
                  <a:pt x="29960" y="17106"/>
                  <a:pt x="35106" y="21218"/>
                  <a:pt x="42966" y="21218"/>
                </a:cubicBezTo>
                <a:cubicBezTo>
                  <a:pt x="44102" y="21218"/>
                  <a:pt x="45295" y="21132"/>
                  <a:pt x="46565" y="20935"/>
                </a:cubicBezTo>
                <a:cubicBezTo>
                  <a:pt x="56962" y="19326"/>
                  <a:pt x="54234" y="5566"/>
                  <a:pt x="63797" y="5566"/>
                </a:cubicBezTo>
                <a:cubicBezTo>
                  <a:pt x="63975" y="5566"/>
                  <a:pt x="64157" y="5571"/>
                  <a:pt x="64343" y="5580"/>
                </a:cubicBezTo>
                <a:cubicBezTo>
                  <a:pt x="66851" y="5711"/>
                  <a:pt x="69662" y="5840"/>
                  <a:pt x="72564" y="5840"/>
                </a:cubicBezTo>
                <a:cubicBezTo>
                  <a:pt x="80697" y="5840"/>
                  <a:pt x="89554" y="4827"/>
                  <a:pt x="945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26"/>
          <p:cNvSpPr/>
          <p:nvPr/>
        </p:nvSpPr>
        <p:spPr>
          <a:xfrm flipH="1">
            <a:off x="0" y="-336050"/>
            <a:ext cx="9144027" cy="2712318"/>
          </a:xfrm>
          <a:custGeom>
            <a:rect b="b" l="l" r="r" t="t"/>
            <a:pathLst>
              <a:path extrusionOk="0" h="33164" w="94551">
                <a:moveTo>
                  <a:pt x="91444" y="0"/>
                </a:moveTo>
                <a:cubicBezTo>
                  <a:pt x="91444" y="0"/>
                  <a:pt x="86459" y="4064"/>
                  <a:pt x="80493" y="4064"/>
                </a:cubicBezTo>
                <a:cubicBezTo>
                  <a:pt x="80238" y="4064"/>
                  <a:pt x="79980" y="4056"/>
                  <a:pt x="79722" y="4041"/>
                </a:cubicBezTo>
                <a:cubicBezTo>
                  <a:pt x="74914" y="3753"/>
                  <a:pt x="71867" y="2658"/>
                  <a:pt x="67952" y="2658"/>
                </a:cubicBezTo>
                <a:cubicBezTo>
                  <a:pt x="66732" y="2658"/>
                  <a:pt x="65429" y="2764"/>
                  <a:pt x="63961" y="3034"/>
                </a:cubicBezTo>
                <a:cubicBezTo>
                  <a:pt x="57784" y="4168"/>
                  <a:pt x="57155" y="9841"/>
                  <a:pt x="54383" y="10847"/>
                </a:cubicBezTo>
                <a:cubicBezTo>
                  <a:pt x="51609" y="11857"/>
                  <a:pt x="54760" y="15506"/>
                  <a:pt x="48332" y="16582"/>
                </a:cubicBezTo>
                <a:cubicBezTo>
                  <a:pt x="44291" y="17258"/>
                  <a:pt x="42763" y="19013"/>
                  <a:pt x="39201" y="19013"/>
                </a:cubicBezTo>
                <a:cubicBezTo>
                  <a:pt x="37093" y="19013"/>
                  <a:pt x="34273" y="18398"/>
                  <a:pt x="29799" y="16582"/>
                </a:cubicBezTo>
                <a:cubicBezTo>
                  <a:pt x="25948" y="15019"/>
                  <a:pt x="23494" y="14530"/>
                  <a:pt x="21546" y="14530"/>
                </a:cubicBezTo>
                <a:cubicBezTo>
                  <a:pt x="18391" y="14530"/>
                  <a:pt x="16564" y="15813"/>
                  <a:pt x="12279" y="15891"/>
                </a:cubicBezTo>
                <a:cubicBezTo>
                  <a:pt x="7108" y="15988"/>
                  <a:pt x="9926" y="20303"/>
                  <a:pt x="4964" y="20808"/>
                </a:cubicBezTo>
                <a:cubicBezTo>
                  <a:pt x="0" y="21313"/>
                  <a:pt x="0" y="24113"/>
                  <a:pt x="0" y="24113"/>
                </a:cubicBezTo>
                <a:lnTo>
                  <a:pt x="0" y="33163"/>
                </a:lnTo>
                <a:cubicBezTo>
                  <a:pt x="0" y="33163"/>
                  <a:pt x="3450" y="24646"/>
                  <a:pt x="8366" y="24113"/>
                </a:cubicBezTo>
                <a:cubicBezTo>
                  <a:pt x="13031" y="23608"/>
                  <a:pt x="13724" y="18365"/>
                  <a:pt x="18518" y="18365"/>
                </a:cubicBezTo>
                <a:cubicBezTo>
                  <a:pt x="18777" y="18365"/>
                  <a:pt x="19049" y="18381"/>
                  <a:pt x="19333" y="18413"/>
                </a:cubicBezTo>
                <a:cubicBezTo>
                  <a:pt x="24883" y="19042"/>
                  <a:pt x="28160" y="21818"/>
                  <a:pt x="32066" y="22069"/>
                </a:cubicBezTo>
                <a:cubicBezTo>
                  <a:pt x="32745" y="22113"/>
                  <a:pt x="33450" y="22126"/>
                  <a:pt x="34171" y="22126"/>
                </a:cubicBezTo>
                <a:cubicBezTo>
                  <a:pt x="35281" y="22126"/>
                  <a:pt x="36429" y="22094"/>
                  <a:pt x="37576" y="22094"/>
                </a:cubicBezTo>
                <a:cubicBezTo>
                  <a:pt x="39978" y="22094"/>
                  <a:pt x="42377" y="22232"/>
                  <a:pt x="44421" y="23079"/>
                </a:cubicBezTo>
                <a:cubicBezTo>
                  <a:pt x="45569" y="23553"/>
                  <a:pt x="46852" y="23767"/>
                  <a:pt x="48117" y="23767"/>
                </a:cubicBezTo>
                <a:cubicBezTo>
                  <a:pt x="50882" y="23767"/>
                  <a:pt x="53556" y="22744"/>
                  <a:pt x="54506" y="21186"/>
                </a:cubicBezTo>
                <a:cubicBezTo>
                  <a:pt x="55894" y="18918"/>
                  <a:pt x="54760" y="14884"/>
                  <a:pt x="56777" y="12867"/>
                </a:cubicBezTo>
                <a:cubicBezTo>
                  <a:pt x="58559" y="11083"/>
                  <a:pt x="61324" y="7632"/>
                  <a:pt x="65593" y="7632"/>
                </a:cubicBezTo>
                <a:cubicBezTo>
                  <a:pt x="66158" y="7632"/>
                  <a:pt x="66748" y="7692"/>
                  <a:pt x="67366" y="7824"/>
                </a:cubicBezTo>
                <a:cubicBezTo>
                  <a:pt x="71935" y="8803"/>
                  <a:pt x="73644" y="10344"/>
                  <a:pt x="76314" y="10344"/>
                </a:cubicBezTo>
                <a:cubicBezTo>
                  <a:pt x="76738" y="10344"/>
                  <a:pt x="77186" y="10305"/>
                  <a:pt x="77673" y="10219"/>
                </a:cubicBezTo>
                <a:cubicBezTo>
                  <a:pt x="81233" y="9590"/>
                  <a:pt x="82494" y="7068"/>
                  <a:pt x="85772" y="6814"/>
                </a:cubicBezTo>
                <a:cubicBezTo>
                  <a:pt x="89050" y="6563"/>
                  <a:pt x="91861" y="5165"/>
                  <a:pt x="94550" y="2017"/>
                </a:cubicBezTo>
                <a:lnTo>
                  <a:pt x="9453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26"/>
          <p:cNvSpPr/>
          <p:nvPr/>
        </p:nvSpPr>
        <p:spPr>
          <a:xfrm flipH="1">
            <a:off x="5737814" y="867698"/>
            <a:ext cx="146612" cy="94707"/>
          </a:xfrm>
          <a:custGeom>
            <a:rect b="b" l="l" r="r" t="t"/>
            <a:pathLst>
              <a:path extrusionOk="0" h="1158" w="1516">
                <a:moveTo>
                  <a:pt x="756" y="0"/>
                </a:moveTo>
                <a:cubicBezTo>
                  <a:pt x="340" y="0"/>
                  <a:pt x="1" y="257"/>
                  <a:pt x="1" y="581"/>
                </a:cubicBezTo>
                <a:cubicBezTo>
                  <a:pt x="1" y="900"/>
                  <a:pt x="340" y="1158"/>
                  <a:pt x="756" y="1158"/>
                </a:cubicBezTo>
                <a:cubicBezTo>
                  <a:pt x="1176" y="1158"/>
                  <a:pt x="1516" y="900"/>
                  <a:pt x="1516" y="581"/>
                </a:cubicBezTo>
                <a:cubicBezTo>
                  <a:pt x="1516" y="257"/>
                  <a:pt x="1176" y="0"/>
                  <a:pt x="75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26"/>
          <p:cNvSpPr/>
          <p:nvPr/>
        </p:nvSpPr>
        <p:spPr>
          <a:xfrm flipH="1">
            <a:off x="5514511" y="962323"/>
            <a:ext cx="109766" cy="55123"/>
          </a:xfrm>
          <a:custGeom>
            <a:rect b="b" l="l" r="r" t="t"/>
            <a:pathLst>
              <a:path extrusionOk="0" h="674" w="1135">
                <a:moveTo>
                  <a:pt x="568" y="1"/>
                </a:moveTo>
                <a:cubicBezTo>
                  <a:pt x="255" y="1"/>
                  <a:pt x="1" y="152"/>
                  <a:pt x="1" y="337"/>
                </a:cubicBezTo>
                <a:cubicBezTo>
                  <a:pt x="1" y="523"/>
                  <a:pt x="255" y="674"/>
                  <a:pt x="568" y="674"/>
                </a:cubicBezTo>
                <a:cubicBezTo>
                  <a:pt x="880" y="674"/>
                  <a:pt x="1134" y="523"/>
                  <a:pt x="1134" y="337"/>
                </a:cubicBezTo>
                <a:cubicBezTo>
                  <a:pt x="1134" y="152"/>
                  <a:pt x="880" y="1"/>
                  <a:pt x="5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26"/>
          <p:cNvSpPr/>
          <p:nvPr/>
        </p:nvSpPr>
        <p:spPr>
          <a:xfrm flipH="1">
            <a:off x="5514511" y="867698"/>
            <a:ext cx="109766" cy="47517"/>
          </a:xfrm>
          <a:custGeom>
            <a:rect b="b" l="l" r="r" t="t"/>
            <a:pathLst>
              <a:path extrusionOk="0" h="581" w="1135">
                <a:moveTo>
                  <a:pt x="568" y="0"/>
                </a:moveTo>
                <a:cubicBezTo>
                  <a:pt x="255" y="0"/>
                  <a:pt x="1" y="130"/>
                  <a:pt x="1" y="289"/>
                </a:cubicBezTo>
                <a:cubicBezTo>
                  <a:pt x="1" y="450"/>
                  <a:pt x="255" y="581"/>
                  <a:pt x="568" y="581"/>
                </a:cubicBezTo>
                <a:cubicBezTo>
                  <a:pt x="880" y="581"/>
                  <a:pt x="1134" y="450"/>
                  <a:pt x="1134" y="289"/>
                </a:cubicBezTo>
                <a:cubicBezTo>
                  <a:pt x="1134" y="130"/>
                  <a:pt x="880" y="0"/>
                  <a:pt x="56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26"/>
          <p:cNvSpPr/>
          <p:nvPr/>
        </p:nvSpPr>
        <p:spPr>
          <a:xfrm flipH="1">
            <a:off x="7562630" y="642464"/>
            <a:ext cx="158701" cy="100514"/>
          </a:xfrm>
          <a:custGeom>
            <a:rect b="b" l="l" r="r" t="t"/>
            <a:pathLst>
              <a:path extrusionOk="0" h="1229" w="1641">
                <a:moveTo>
                  <a:pt x="880" y="1"/>
                </a:moveTo>
                <a:cubicBezTo>
                  <a:pt x="831" y="1"/>
                  <a:pt x="781" y="5"/>
                  <a:pt x="730" y="12"/>
                </a:cubicBezTo>
                <a:cubicBezTo>
                  <a:pt x="307" y="74"/>
                  <a:pt x="1" y="397"/>
                  <a:pt x="53" y="730"/>
                </a:cubicBezTo>
                <a:cubicBezTo>
                  <a:pt x="95" y="1025"/>
                  <a:pt x="402" y="1229"/>
                  <a:pt x="766" y="1229"/>
                </a:cubicBezTo>
                <a:cubicBezTo>
                  <a:pt x="814" y="1229"/>
                  <a:pt x="862" y="1225"/>
                  <a:pt x="911" y="1218"/>
                </a:cubicBezTo>
                <a:cubicBezTo>
                  <a:pt x="1334" y="1153"/>
                  <a:pt x="1640" y="830"/>
                  <a:pt x="1588" y="500"/>
                </a:cubicBezTo>
                <a:cubicBezTo>
                  <a:pt x="1546" y="206"/>
                  <a:pt x="1243" y="1"/>
                  <a:pt x="8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26"/>
          <p:cNvSpPr/>
          <p:nvPr/>
        </p:nvSpPr>
        <p:spPr>
          <a:xfrm flipH="1">
            <a:off x="7406153" y="625698"/>
            <a:ext cx="71179" cy="60276"/>
          </a:xfrm>
          <a:custGeom>
            <a:rect b="b" l="l" r="r" t="t"/>
            <a:pathLst>
              <a:path extrusionOk="0" h="737" w="736">
                <a:moveTo>
                  <a:pt x="367" y="1"/>
                </a:moveTo>
                <a:cubicBezTo>
                  <a:pt x="165" y="1"/>
                  <a:pt x="0" y="165"/>
                  <a:pt x="0" y="368"/>
                </a:cubicBezTo>
                <a:cubicBezTo>
                  <a:pt x="0" y="571"/>
                  <a:pt x="165" y="736"/>
                  <a:pt x="367" y="736"/>
                </a:cubicBezTo>
                <a:cubicBezTo>
                  <a:pt x="570" y="736"/>
                  <a:pt x="735" y="571"/>
                  <a:pt x="735" y="368"/>
                </a:cubicBezTo>
                <a:cubicBezTo>
                  <a:pt x="735" y="165"/>
                  <a:pt x="570" y="1"/>
                  <a:pt x="36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26"/>
          <p:cNvSpPr/>
          <p:nvPr/>
        </p:nvSpPr>
        <p:spPr>
          <a:xfrm flipH="1">
            <a:off x="7515822" y="563869"/>
            <a:ext cx="63248" cy="53242"/>
          </a:xfrm>
          <a:custGeom>
            <a:rect b="b" l="l" r="r" t="t"/>
            <a:pathLst>
              <a:path extrusionOk="0" h="651" w="654">
                <a:moveTo>
                  <a:pt x="327" y="0"/>
                </a:moveTo>
                <a:cubicBezTo>
                  <a:pt x="149" y="0"/>
                  <a:pt x="1" y="145"/>
                  <a:pt x="1" y="324"/>
                </a:cubicBezTo>
                <a:cubicBezTo>
                  <a:pt x="1" y="506"/>
                  <a:pt x="149" y="650"/>
                  <a:pt x="327" y="650"/>
                </a:cubicBezTo>
                <a:cubicBezTo>
                  <a:pt x="506" y="650"/>
                  <a:pt x="653" y="506"/>
                  <a:pt x="653" y="324"/>
                </a:cubicBezTo>
                <a:cubicBezTo>
                  <a:pt x="653" y="145"/>
                  <a:pt x="506" y="0"/>
                  <a:pt x="32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26"/>
          <p:cNvSpPr/>
          <p:nvPr/>
        </p:nvSpPr>
        <p:spPr>
          <a:xfrm flipH="1">
            <a:off x="3852168" y="271654"/>
            <a:ext cx="138295" cy="78514"/>
          </a:xfrm>
          <a:custGeom>
            <a:rect b="b" l="l" r="r" t="t"/>
            <a:pathLst>
              <a:path extrusionOk="0" h="960" w="1430">
                <a:moveTo>
                  <a:pt x="715" y="0"/>
                </a:moveTo>
                <a:cubicBezTo>
                  <a:pt x="320" y="0"/>
                  <a:pt x="1" y="213"/>
                  <a:pt x="1" y="478"/>
                </a:cubicBezTo>
                <a:cubicBezTo>
                  <a:pt x="1" y="743"/>
                  <a:pt x="320" y="959"/>
                  <a:pt x="715" y="959"/>
                </a:cubicBezTo>
                <a:cubicBezTo>
                  <a:pt x="1110" y="959"/>
                  <a:pt x="1430" y="743"/>
                  <a:pt x="1430" y="478"/>
                </a:cubicBezTo>
                <a:cubicBezTo>
                  <a:pt x="1430" y="213"/>
                  <a:pt x="1110" y="0"/>
                  <a:pt x="71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26"/>
          <p:cNvSpPr/>
          <p:nvPr/>
        </p:nvSpPr>
        <p:spPr>
          <a:xfrm flipH="1">
            <a:off x="3758747" y="202791"/>
            <a:ext cx="61217" cy="51770"/>
          </a:xfrm>
          <a:custGeom>
            <a:rect b="b" l="l" r="r" t="t"/>
            <a:pathLst>
              <a:path extrusionOk="0" h="633" w="633">
                <a:moveTo>
                  <a:pt x="316" y="0"/>
                </a:moveTo>
                <a:cubicBezTo>
                  <a:pt x="144" y="0"/>
                  <a:pt x="0" y="141"/>
                  <a:pt x="0" y="317"/>
                </a:cubicBezTo>
                <a:cubicBezTo>
                  <a:pt x="0" y="492"/>
                  <a:pt x="144" y="633"/>
                  <a:pt x="316" y="633"/>
                </a:cubicBezTo>
                <a:cubicBezTo>
                  <a:pt x="492" y="633"/>
                  <a:pt x="633" y="492"/>
                  <a:pt x="633" y="317"/>
                </a:cubicBezTo>
                <a:cubicBezTo>
                  <a:pt x="633" y="141"/>
                  <a:pt x="492" y="0"/>
                  <a:pt x="31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26"/>
          <p:cNvSpPr/>
          <p:nvPr/>
        </p:nvSpPr>
        <p:spPr>
          <a:xfrm flipH="1">
            <a:off x="3953810" y="158137"/>
            <a:ext cx="36653" cy="30997"/>
          </a:xfrm>
          <a:custGeom>
            <a:rect b="b" l="l" r="r" t="t"/>
            <a:pathLst>
              <a:path extrusionOk="0" h="379" w="379">
                <a:moveTo>
                  <a:pt x="190" y="1"/>
                </a:moveTo>
                <a:cubicBezTo>
                  <a:pt x="83" y="1"/>
                  <a:pt x="1" y="86"/>
                  <a:pt x="1" y="189"/>
                </a:cubicBezTo>
                <a:cubicBezTo>
                  <a:pt x="1" y="296"/>
                  <a:pt x="83" y="378"/>
                  <a:pt x="190" y="378"/>
                </a:cubicBezTo>
                <a:cubicBezTo>
                  <a:pt x="293" y="378"/>
                  <a:pt x="379" y="296"/>
                  <a:pt x="379" y="189"/>
                </a:cubicBezTo>
                <a:cubicBezTo>
                  <a:pt x="379" y="86"/>
                  <a:pt x="293" y="1"/>
                  <a:pt x="19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26"/>
          <p:cNvSpPr/>
          <p:nvPr/>
        </p:nvSpPr>
        <p:spPr>
          <a:xfrm flipH="1">
            <a:off x="4187364" y="519215"/>
            <a:ext cx="136361" cy="114990"/>
          </a:xfrm>
          <a:custGeom>
            <a:rect b="b" l="l" r="r" t="t"/>
            <a:pathLst>
              <a:path extrusionOk="0" h="1406" w="1410">
                <a:moveTo>
                  <a:pt x="705" y="0"/>
                </a:moveTo>
                <a:cubicBezTo>
                  <a:pt x="317" y="0"/>
                  <a:pt x="0" y="313"/>
                  <a:pt x="0" y="701"/>
                </a:cubicBezTo>
                <a:cubicBezTo>
                  <a:pt x="0" y="1093"/>
                  <a:pt x="317" y="1406"/>
                  <a:pt x="705" y="1406"/>
                </a:cubicBezTo>
                <a:cubicBezTo>
                  <a:pt x="1093" y="1406"/>
                  <a:pt x="1409" y="1093"/>
                  <a:pt x="1409" y="701"/>
                </a:cubicBezTo>
                <a:cubicBezTo>
                  <a:pt x="1409" y="313"/>
                  <a:pt x="1093" y="0"/>
                  <a:pt x="70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26"/>
          <p:cNvSpPr/>
          <p:nvPr/>
        </p:nvSpPr>
        <p:spPr>
          <a:xfrm flipH="1">
            <a:off x="5667700" y="849951"/>
            <a:ext cx="48935" cy="41383"/>
          </a:xfrm>
          <a:custGeom>
            <a:rect b="b" l="l" r="r" t="t"/>
            <a:pathLst>
              <a:path extrusionOk="0" h="506" w="506">
                <a:moveTo>
                  <a:pt x="255" y="0"/>
                </a:moveTo>
                <a:cubicBezTo>
                  <a:pt x="114" y="0"/>
                  <a:pt x="1" y="114"/>
                  <a:pt x="1" y="254"/>
                </a:cubicBezTo>
                <a:cubicBezTo>
                  <a:pt x="1" y="392"/>
                  <a:pt x="114" y="506"/>
                  <a:pt x="255" y="506"/>
                </a:cubicBezTo>
                <a:cubicBezTo>
                  <a:pt x="392" y="506"/>
                  <a:pt x="505" y="392"/>
                  <a:pt x="505" y="254"/>
                </a:cubicBezTo>
                <a:cubicBezTo>
                  <a:pt x="505" y="114"/>
                  <a:pt x="392" y="0"/>
                  <a:pt x="2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26"/>
          <p:cNvSpPr/>
          <p:nvPr/>
        </p:nvSpPr>
        <p:spPr>
          <a:xfrm flipH="1">
            <a:off x="5304555" y="989884"/>
            <a:ext cx="46227" cy="39420"/>
          </a:xfrm>
          <a:custGeom>
            <a:rect b="b" l="l" r="r" t="t"/>
            <a:pathLst>
              <a:path extrusionOk="0" h="482" w="478">
                <a:moveTo>
                  <a:pt x="238" y="0"/>
                </a:moveTo>
                <a:cubicBezTo>
                  <a:pt x="107" y="0"/>
                  <a:pt x="0" y="107"/>
                  <a:pt x="0" y="241"/>
                </a:cubicBezTo>
                <a:cubicBezTo>
                  <a:pt x="0" y="371"/>
                  <a:pt x="107" y="481"/>
                  <a:pt x="238" y="481"/>
                </a:cubicBezTo>
                <a:cubicBezTo>
                  <a:pt x="371" y="481"/>
                  <a:pt x="478" y="371"/>
                  <a:pt x="478" y="241"/>
                </a:cubicBezTo>
                <a:cubicBezTo>
                  <a:pt x="478" y="107"/>
                  <a:pt x="371" y="0"/>
                  <a:pt x="2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26"/>
          <p:cNvSpPr/>
          <p:nvPr/>
        </p:nvSpPr>
        <p:spPr>
          <a:xfrm flipH="1">
            <a:off x="7261959" y="635840"/>
            <a:ext cx="42649" cy="36313"/>
          </a:xfrm>
          <a:custGeom>
            <a:rect b="b" l="l" r="r" t="t"/>
            <a:pathLst>
              <a:path extrusionOk="0" h="444" w="441">
                <a:moveTo>
                  <a:pt x="221" y="0"/>
                </a:moveTo>
                <a:cubicBezTo>
                  <a:pt x="97" y="0"/>
                  <a:pt x="0" y="100"/>
                  <a:pt x="0" y="224"/>
                </a:cubicBezTo>
                <a:cubicBezTo>
                  <a:pt x="0" y="344"/>
                  <a:pt x="97" y="444"/>
                  <a:pt x="221" y="444"/>
                </a:cubicBezTo>
                <a:cubicBezTo>
                  <a:pt x="341" y="444"/>
                  <a:pt x="441" y="344"/>
                  <a:pt x="441" y="224"/>
                </a:cubicBezTo>
                <a:cubicBezTo>
                  <a:pt x="441" y="100"/>
                  <a:pt x="341" y="0"/>
                  <a:pt x="2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26"/>
          <p:cNvSpPr/>
          <p:nvPr/>
        </p:nvSpPr>
        <p:spPr>
          <a:xfrm flipH="1">
            <a:off x="7339714" y="447899"/>
            <a:ext cx="102126" cy="86283"/>
          </a:xfrm>
          <a:custGeom>
            <a:rect b="b" l="l" r="r" t="t"/>
            <a:pathLst>
              <a:path extrusionOk="0" h="1055" w="1056">
                <a:moveTo>
                  <a:pt x="530" y="0"/>
                </a:moveTo>
                <a:cubicBezTo>
                  <a:pt x="238" y="0"/>
                  <a:pt x="0" y="237"/>
                  <a:pt x="0" y="525"/>
                </a:cubicBezTo>
                <a:cubicBezTo>
                  <a:pt x="0" y="817"/>
                  <a:pt x="238" y="1055"/>
                  <a:pt x="530" y="1055"/>
                </a:cubicBezTo>
                <a:cubicBezTo>
                  <a:pt x="818" y="1055"/>
                  <a:pt x="1056" y="817"/>
                  <a:pt x="1056" y="525"/>
                </a:cubicBezTo>
                <a:cubicBezTo>
                  <a:pt x="1056" y="237"/>
                  <a:pt x="818" y="0"/>
                  <a:pt x="53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26"/>
          <p:cNvSpPr/>
          <p:nvPr/>
        </p:nvSpPr>
        <p:spPr>
          <a:xfrm flipH="1">
            <a:off x="5409769" y="-488450"/>
            <a:ext cx="2108278" cy="509521"/>
          </a:xfrm>
          <a:custGeom>
            <a:rect b="b" l="l" r="r" t="t"/>
            <a:pathLst>
              <a:path extrusionOk="0" h="6230" w="21800">
                <a:moveTo>
                  <a:pt x="1026" y="0"/>
                </a:moveTo>
                <a:cubicBezTo>
                  <a:pt x="758" y="258"/>
                  <a:pt x="534" y="568"/>
                  <a:pt x="393" y="935"/>
                </a:cubicBezTo>
                <a:cubicBezTo>
                  <a:pt x="0" y="1951"/>
                  <a:pt x="405" y="2870"/>
                  <a:pt x="1365" y="2870"/>
                </a:cubicBezTo>
                <a:cubicBezTo>
                  <a:pt x="1486" y="2870"/>
                  <a:pt x="1616" y="2855"/>
                  <a:pt x="1754" y="2825"/>
                </a:cubicBezTo>
                <a:cubicBezTo>
                  <a:pt x="3094" y="2523"/>
                  <a:pt x="4393" y="2035"/>
                  <a:pt x="5736" y="1729"/>
                </a:cubicBezTo>
                <a:cubicBezTo>
                  <a:pt x="6192" y="1626"/>
                  <a:pt x="6641" y="1580"/>
                  <a:pt x="7086" y="1580"/>
                </a:cubicBezTo>
                <a:cubicBezTo>
                  <a:pt x="8204" y="1580"/>
                  <a:pt x="9290" y="1874"/>
                  <a:pt x="10368" y="2309"/>
                </a:cubicBezTo>
                <a:cubicBezTo>
                  <a:pt x="12037" y="2983"/>
                  <a:pt x="13546" y="3945"/>
                  <a:pt x="15168" y="4715"/>
                </a:cubicBezTo>
                <a:cubicBezTo>
                  <a:pt x="16633" y="5408"/>
                  <a:pt x="18405" y="6230"/>
                  <a:pt x="20070" y="6230"/>
                </a:cubicBezTo>
                <a:cubicBezTo>
                  <a:pt x="20087" y="6230"/>
                  <a:pt x="20105" y="6230"/>
                  <a:pt x="20122" y="6229"/>
                </a:cubicBezTo>
                <a:cubicBezTo>
                  <a:pt x="21208" y="6216"/>
                  <a:pt x="21799" y="5364"/>
                  <a:pt x="21647" y="4337"/>
                </a:cubicBezTo>
                <a:cubicBezTo>
                  <a:pt x="21548" y="3657"/>
                  <a:pt x="20960" y="3237"/>
                  <a:pt x="20410" y="2897"/>
                </a:cubicBezTo>
                <a:cubicBezTo>
                  <a:pt x="19686" y="2457"/>
                  <a:pt x="17909" y="1158"/>
                  <a:pt x="19597" y="698"/>
                </a:cubicBezTo>
                <a:cubicBezTo>
                  <a:pt x="20077" y="568"/>
                  <a:pt x="20851" y="382"/>
                  <a:pt x="21335" y="0"/>
                </a:cubicBezTo>
                <a:lnTo>
                  <a:pt x="19435" y="0"/>
                </a:lnTo>
                <a:cubicBezTo>
                  <a:pt x="18373" y="344"/>
                  <a:pt x="17037" y="663"/>
                  <a:pt x="17181" y="1681"/>
                </a:cubicBezTo>
                <a:cubicBezTo>
                  <a:pt x="17270" y="2296"/>
                  <a:pt x="18030" y="2495"/>
                  <a:pt x="18504" y="2729"/>
                </a:cubicBezTo>
                <a:cubicBezTo>
                  <a:pt x="19108" y="3027"/>
                  <a:pt x="19758" y="3389"/>
                  <a:pt x="20198" y="3917"/>
                </a:cubicBezTo>
                <a:cubicBezTo>
                  <a:pt x="20466" y="4240"/>
                  <a:pt x="20837" y="4852"/>
                  <a:pt x="20490" y="5237"/>
                </a:cubicBezTo>
                <a:cubicBezTo>
                  <a:pt x="20338" y="5406"/>
                  <a:pt x="20082" y="5465"/>
                  <a:pt x="19796" y="5465"/>
                </a:cubicBezTo>
                <a:cubicBezTo>
                  <a:pt x="19300" y="5465"/>
                  <a:pt x="18713" y="5287"/>
                  <a:pt x="18422" y="5203"/>
                </a:cubicBezTo>
                <a:cubicBezTo>
                  <a:pt x="16679" y="4701"/>
                  <a:pt x="15150" y="3835"/>
                  <a:pt x="13611" y="2918"/>
                </a:cubicBezTo>
                <a:cubicBezTo>
                  <a:pt x="11739" y="1797"/>
                  <a:pt x="9437" y="956"/>
                  <a:pt x="7269" y="742"/>
                </a:cubicBezTo>
                <a:cubicBezTo>
                  <a:pt x="6873" y="703"/>
                  <a:pt x="6479" y="679"/>
                  <a:pt x="6086" y="679"/>
                </a:cubicBezTo>
                <a:cubicBezTo>
                  <a:pt x="5526" y="679"/>
                  <a:pt x="4969" y="728"/>
                  <a:pt x="4413" y="849"/>
                </a:cubicBezTo>
                <a:cubicBezTo>
                  <a:pt x="3617" y="1018"/>
                  <a:pt x="2861" y="1523"/>
                  <a:pt x="2043" y="1584"/>
                </a:cubicBezTo>
                <a:cubicBezTo>
                  <a:pt x="2001" y="1588"/>
                  <a:pt x="1962" y="1589"/>
                  <a:pt x="1925" y="1589"/>
                </a:cubicBezTo>
                <a:cubicBezTo>
                  <a:pt x="1136" y="1589"/>
                  <a:pt x="1362" y="868"/>
                  <a:pt x="1809" y="403"/>
                </a:cubicBezTo>
                <a:cubicBezTo>
                  <a:pt x="1960" y="244"/>
                  <a:pt x="2136" y="117"/>
                  <a:pt x="23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26"/>
          <p:cNvSpPr/>
          <p:nvPr/>
        </p:nvSpPr>
        <p:spPr>
          <a:xfrm flipH="1">
            <a:off x="4201674" y="-488450"/>
            <a:ext cx="1233826" cy="693782"/>
          </a:xfrm>
          <a:custGeom>
            <a:rect b="b" l="l" r="r" t="t"/>
            <a:pathLst>
              <a:path extrusionOk="0" h="8483" w="12758">
                <a:moveTo>
                  <a:pt x="2278" y="0"/>
                </a:moveTo>
                <a:cubicBezTo>
                  <a:pt x="1942" y="365"/>
                  <a:pt x="1282" y="581"/>
                  <a:pt x="979" y="897"/>
                </a:cubicBezTo>
                <a:cubicBezTo>
                  <a:pt x="0" y="1911"/>
                  <a:pt x="330" y="2969"/>
                  <a:pt x="1453" y="3570"/>
                </a:cubicBezTo>
                <a:cubicBezTo>
                  <a:pt x="2595" y="4182"/>
                  <a:pt x="3202" y="5419"/>
                  <a:pt x="1986" y="6378"/>
                </a:cubicBezTo>
                <a:cubicBezTo>
                  <a:pt x="1330" y="6896"/>
                  <a:pt x="1058" y="7394"/>
                  <a:pt x="1821" y="8068"/>
                </a:cubicBezTo>
                <a:cubicBezTo>
                  <a:pt x="2194" y="8399"/>
                  <a:pt x="2723" y="8483"/>
                  <a:pt x="3256" y="8483"/>
                </a:cubicBezTo>
                <a:cubicBezTo>
                  <a:pt x="3653" y="8483"/>
                  <a:pt x="4052" y="8436"/>
                  <a:pt x="4391" y="8411"/>
                </a:cubicBezTo>
                <a:cubicBezTo>
                  <a:pt x="6079" y="8288"/>
                  <a:pt x="8126" y="7367"/>
                  <a:pt x="8727" y="5646"/>
                </a:cubicBezTo>
                <a:cubicBezTo>
                  <a:pt x="9187" y="4320"/>
                  <a:pt x="7944" y="2609"/>
                  <a:pt x="9332" y="1608"/>
                </a:cubicBezTo>
                <a:cubicBezTo>
                  <a:pt x="9779" y="1282"/>
                  <a:pt x="10263" y="1151"/>
                  <a:pt x="10785" y="1007"/>
                </a:cubicBezTo>
                <a:cubicBezTo>
                  <a:pt x="11455" y="818"/>
                  <a:pt x="12098" y="433"/>
                  <a:pt x="12679" y="56"/>
                </a:cubicBezTo>
                <a:cubicBezTo>
                  <a:pt x="12699" y="42"/>
                  <a:pt x="12726" y="24"/>
                  <a:pt x="12758" y="0"/>
                </a:cubicBezTo>
                <a:lnTo>
                  <a:pt x="10023" y="0"/>
                </a:lnTo>
                <a:cubicBezTo>
                  <a:pt x="9985" y="11"/>
                  <a:pt x="9950" y="21"/>
                  <a:pt x="9916" y="32"/>
                </a:cubicBezTo>
                <a:cubicBezTo>
                  <a:pt x="8792" y="358"/>
                  <a:pt x="6903" y="268"/>
                  <a:pt x="6745" y="1856"/>
                </a:cubicBezTo>
                <a:cubicBezTo>
                  <a:pt x="6666" y="2632"/>
                  <a:pt x="7240" y="3278"/>
                  <a:pt x="6483" y="3876"/>
                </a:cubicBezTo>
                <a:cubicBezTo>
                  <a:pt x="6219" y="4085"/>
                  <a:pt x="5995" y="4170"/>
                  <a:pt x="5796" y="4170"/>
                </a:cubicBezTo>
                <a:cubicBezTo>
                  <a:pt x="5355" y="4170"/>
                  <a:pt x="5038" y="3750"/>
                  <a:pt x="4673" y="3333"/>
                </a:cubicBezTo>
                <a:cubicBezTo>
                  <a:pt x="4130" y="2718"/>
                  <a:pt x="3419" y="2725"/>
                  <a:pt x="2670" y="2615"/>
                </a:cubicBezTo>
                <a:cubicBezTo>
                  <a:pt x="2433" y="2577"/>
                  <a:pt x="1965" y="2567"/>
                  <a:pt x="1804" y="2354"/>
                </a:cubicBezTo>
                <a:cubicBezTo>
                  <a:pt x="1567" y="2041"/>
                  <a:pt x="1918" y="1516"/>
                  <a:pt x="2089" y="1265"/>
                </a:cubicBezTo>
                <a:cubicBezTo>
                  <a:pt x="2240" y="1045"/>
                  <a:pt x="2825" y="523"/>
                  <a:pt x="322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26"/>
          <p:cNvSpPr/>
          <p:nvPr/>
        </p:nvSpPr>
        <p:spPr>
          <a:xfrm flipH="1">
            <a:off x="7588253" y="-488450"/>
            <a:ext cx="1555774" cy="798876"/>
          </a:xfrm>
          <a:custGeom>
            <a:rect b="b" l="l" r="r" t="t"/>
            <a:pathLst>
              <a:path extrusionOk="0" h="9768" w="16087">
                <a:moveTo>
                  <a:pt x="14846" y="0"/>
                </a:moveTo>
                <a:cubicBezTo>
                  <a:pt x="14818" y="70"/>
                  <a:pt x="14784" y="138"/>
                  <a:pt x="14736" y="197"/>
                </a:cubicBezTo>
                <a:cubicBezTo>
                  <a:pt x="14506" y="492"/>
                  <a:pt x="13922" y="677"/>
                  <a:pt x="13592" y="818"/>
                </a:cubicBezTo>
                <a:cubicBezTo>
                  <a:pt x="13025" y="1059"/>
                  <a:pt x="12403" y="1296"/>
                  <a:pt x="11813" y="1481"/>
                </a:cubicBezTo>
                <a:cubicBezTo>
                  <a:pt x="10823" y="1791"/>
                  <a:pt x="9538" y="1832"/>
                  <a:pt x="8922" y="2828"/>
                </a:cubicBezTo>
                <a:cubicBezTo>
                  <a:pt x="8280" y="3866"/>
                  <a:pt x="8954" y="4597"/>
                  <a:pt x="9961" y="4828"/>
                </a:cubicBezTo>
                <a:cubicBezTo>
                  <a:pt x="10654" y="4986"/>
                  <a:pt x="11359" y="5233"/>
                  <a:pt x="11775" y="5858"/>
                </a:cubicBezTo>
                <a:cubicBezTo>
                  <a:pt x="12344" y="6714"/>
                  <a:pt x="11754" y="7772"/>
                  <a:pt x="10929" y="8250"/>
                </a:cubicBezTo>
                <a:cubicBezTo>
                  <a:pt x="10430" y="8540"/>
                  <a:pt x="9885" y="8661"/>
                  <a:pt x="9336" y="8661"/>
                </a:cubicBezTo>
                <a:cubicBezTo>
                  <a:pt x="8512" y="8661"/>
                  <a:pt x="7677" y="8387"/>
                  <a:pt x="6968" y="7999"/>
                </a:cubicBezTo>
                <a:cubicBezTo>
                  <a:pt x="6236" y="7597"/>
                  <a:pt x="5360" y="7085"/>
                  <a:pt x="5088" y="6233"/>
                </a:cubicBezTo>
                <a:cubicBezTo>
                  <a:pt x="4799" y="5322"/>
                  <a:pt x="5638" y="4879"/>
                  <a:pt x="5711" y="4024"/>
                </a:cubicBezTo>
                <a:cubicBezTo>
                  <a:pt x="5851" y="2395"/>
                  <a:pt x="3521" y="1859"/>
                  <a:pt x="2346" y="1859"/>
                </a:cubicBezTo>
                <a:cubicBezTo>
                  <a:pt x="1776" y="1859"/>
                  <a:pt x="804" y="1966"/>
                  <a:pt x="1223" y="2745"/>
                </a:cubicBezTo>
                <a:cubicBezTo>
                  <a:pt x="1464" y="3189"/>
                  <a:pt x="1913" y="3220"/>
                  <a:pt x="2354" y="3337"/>
                </a:cubicBezTo>
                <a:cubicBezTo>
                  <a:pt x="2996" y="3508"/>
                  <a:pt x="4408" y="3773"/>
                  <a:pt x="4044" y="4770"/>
                </a:cubicBezTo>
                <a:cubicBezTo>
                  <a:pt x="3888" y="5198"/>
                  <a:pt x="3400" y="5286"/>
                  <a:pt x="2870" y="5286"/>
                </a:cubicBezTo>
                <a:cubicBezTo>
                  <a:pt x="2498" y="5286"/>
                  <a:pt x="2106" y="5242"/>
                  <a:pt x="1794" y="5242"/>
                </a:cubicBezTo>
                <a:cubicBezTo>
                  <a:pt x="1698" y="5242"/>
                  <a:pt x="1610" y="5246"/>
                  <a:pt x="1532" y="5257"/>
                </a:cubicBezTo>
                <a:cubicBezTo>
                  <a:pt x="1085" y="5316"/>
                  <a:pt x="446" y="5536"/>
                  <a:pt x="0" y="5886"/>
                </a:cubicBezTo>
                <a:lnTo>
                  <a:pt x="0" y="7446"/>
                </a:lnTo>
                <a:cubicBezTo>
                  <a:pt x="72" y="7371"/>
                  <a:pt x="148" y="7298"/>
                  <a:pt x="230" y="7236"/>
                </a:cubicBezTo>
                <a:cubicBezTo>
                  <a:pt x="821" y="6797"/>
                  <a:pt x="1539" y="6353"/>
                  <a:pt x="2243" y="6130"/>
                </a:cubicBezTo>
                <a:cubicBezTo>
                  <a:pt x="2429" y="6071"/>
                  <a:pt x="2605" y="6044"/>
                  <a:pt x="2774" y="6044"/>
                </a:cubicBezTo>
                <a:cubicBezTo>
                  <a:pt x="3786" y="6044"/>
                  <a:pt x="4500" y="7020"/>
                  <a:pt x="5092" y="7786"/>
                </a:cubicBezTo>
                <a:cubicBezTo>
                  <a:pt x="5793" y="8697"/>
                  <a:pt x="6919" y="9294"/>
                  <a:pt x="8029" y="9580"/>
                </a:cubicBezTo>
                <a:cubicBezTo>
                  <a:pt x="8497" y="9699"/>
                  <a:pt x="9057" y="9768"/>
                  <a:pt x="9634" y="9768"/>
                </a:cubicBezTo>
                <a:cubicBezTo>
                  <a:pt x="10678" y="9768"/>
                  <a:pt x="11780" y="9543"/>
                  <a:pt x="12500" y="8992"/>
                </a:cubicBezTo>
                <a:cubicBezTo>
                  <a:pt x="13403" y="8305"/>
                  <a:pt x="14166" y="6749"/>
                  <a:pt x="13389" y="5725"/>
                </a:cubicBezTo>
                <a:cubicBezTo>
                  <a:pt x="12805" y="4948"/>
                  <a:pt x="11888" y="4965"/>
                  <a:pt x="11112" y="4515"/>
                </a:cubicBezTo>
                <a:cubicBezTo>
                  <a:pt x="10795" y="4333"/>
                  <a:pt x="10180" y="4034"/>
                  <a:pt x="10139" y="3622"/>
                </a:cubicBezTo>
                <a:cubicBezTo>
                  <a:pt x="10091" y="3192"/>
                  <a:pt x="10586" y="2708"/>
                  <a:pt x="10919" y="2515"/>
                </a:cubicBezTo>
                <a:cubicBezTo>
                  <a:pt x="11362" y="2261"/>
                  <a:pt x="11891" y="2165"/>
                  <a:pt x="12390" y="2106"/>
                </a:cubicBezTo>
                <a:cubicBezTo>
                  <a:pt x="13142" y="2024"/>
                  <a:pt x="13746" y="1763"/>
                  <a:pt x="14410" y="1402"/>
                </a:cubicBezTo>
                <a:cubicBezTo>
                  <a:pt x="14674" y="1258"/>
                  <a:pt x="15537" y="636"/>
                  <a:pt x="160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26"/>
          <p:cNvSpPr txBox="1"/>
          <p:nvPr>
            <p:ph idx="1" type="subTitle"/>
          </p:nvPr>
        </p:nvSpPr>
        <p:spPr>
          <a:xfrm>
            <a:off x="720000" y="2215850"/>
            <a:ext cx="4465500" cy="20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●"/>
              <a:defRPr sz="1400">
                <a:solidFill>
                  <a:srgbClr val="19191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■"/>
              <a:defRPr/>
            </a:lvl9pPr>
          </a:lstStyle>
          <a:p/>
        </p:txBody>
      </p:sp>
      <p:sp>
        <p:nvSpPr>
          <p:cNvPr id="1135" name="Google Shape;1135;p26"/>
          <p:cNvSpPr txBox="1"/>
          <p:nvPr>
            <p:ph type="title"/>
          </p:nvPr>
        </p:nvSpPr>
        <p:spPr>
          <a:xfrm>
            <a:off x="720000" y="900850"/>
            <a:ext cx="4465500" cy="11751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SECTION_TITLE_AND_DESCRIPTION_1_2"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7" name="Google Shape;1137;p27"/>
          <p:cNvGrpSpPr/>
          <p:nvPr/>
        </p:nvGrpSpPr>
        <p:grpSpPr>
          <a:xfrm>
            <a:off x="-59596" y="-391352"/>
            <a:ext cx="7116796" cy="2306821"/>
            <a:chOff x="0" y="-488450"/>
            <a:chExt cx="9144027" cy="2963923"/>
          </a:xfrm>
        </p:grpSpPr>
        <p:sp>
          <p:nvSpPr>
            <p:cNvPr id="1138" name="Google Shape;1138;p27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7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7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7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7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7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7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7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7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7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7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7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7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7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7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7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7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7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7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7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7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7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7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7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7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7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7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7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8" name="Google Shape;1168;p27"/>
          <p:cNvSpPr txBox="1"/>
          <p:nvPr>
            <p:ph type="title"/>
          </p:nvPr>
        </p:nvSpPr>
        <p:spPr>
          <a:xfrm>
            <a:off x="4820574" y="1501950"/>
            <a:ext cx="3096900" cy="841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9" name="Google Shape;1169;p27"/>
          <p:cNvSpPr txBox="1"/>
          <p:nvPr>
            <p:ph idx="1" type="subTitle"/>
          </p:nvPr>
        </p:nvSpPr>
        <p:spPr>
          <a:xfrm>
            <a:off x="4820574" y="2483277"/>
            <a:ext cx="3096900" cy="14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170" name="Google Shape;1170;p27"/>
          <p:cNvSpPr/>
          <p:nvPr/>
        </p:nvSpPr>
        <p:spPr>
          <a:xfrm flipH="1">
            <a:off x="5078077" y="4350095"/>
            <a:ext cx="33444" cy="33557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27"/>
          <p:cNvSpPr/>
          <p:nvPr/>
        </p:nvSpPr>
        <p:spPr>
          <a:xfrm flipH="1">
            <a:off x="5240683" y="4436246"/>
            <a:ext cx="33557" cy="33557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27"/>
          <p:cNvSpPr/>
          <p:nvPr/>
        </p:nvSpPr>
        <p:spPr>
          <a:xfrm flipH="1">
            <a:off x="5143676" y="4534755"/>
            <a:ext cx="33444" cy="33444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27"/>
          <p:cNvSpPr/>
          <p:nvPr/>
        </p:nvSpPr>
        <p:spPr>
          <a:xfrm flipH="1">
            <a:off x="5177121" y="4315932"/>
            <a:ext cx="33595" cy="33557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27"/>
          <p:cNvSpPr/>
          <p:nvPr/>
        </p:nvSpPr>
        <p:spPr>
          <a:xfrm flipH="1" rot="8504608">
            <a:off x="482881" y="3042756"/>
            <a:ext cx="33444" cy="33557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27"/>
          <p:cNvSpPr/>
          <p:nvPr/>
        </p:nvSpPr>
        <p:spPr>
          <a:xfrm flipH="1" rot="8504608">
            <a:off x="301751" y="3075821"/>
            <a:ext cx="33557" cy="33557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27"/>
          <p:cNvSpPr/>
          <p:nvPr/>
        </p:nvSpPr>
        <p:spPr>
          <a:xfrm flipH="1" rot="8504608">
            <a:off x="317069" y="2938469"/>
            <a:ext cx="33444" cy="33444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27"/>
          <p:cNvSpPr/>
          <p:nvPr/>
        </p:nvSpPr>
        <p:spPr>
          <a:xfrm flipH="1" rot="8504608">
            <a:off x="426124" y="3130955"/>
            <a:ext cx="33595" cy="33557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27"/>
          <p:cNvSpPr/>
          <p:nvPr>
            <p:ph idx="2" type="pic"/>
          </p:nvPr>
        </p:nvSpPr>
        <p:spPr>
          <a:xfrm>
            <a:off x="1069200" y="1170501"/>
            <a:ext cx="3069600" cy="3069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_1_1"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oogle Shape;1180;p28"/>
          <p:cNvGrpSpPr/>
          <p:nvPr/>
        </p:nvGrpSpPr>
        <p:grpSpPr>
          <a:xfrm flipH="1"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1181" name="Google Shape;1181;p28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8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8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8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8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8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8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8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8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8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8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8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8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1" name="Google Shape;1211;p28"/>
          <p:cNvSpPr/>
          <p:nvPr/>
        </p:nvSpPr>
        <p:spPr>
          <a:xfrm>
            <a:off x="399105" y="2497617"/>
            <a:ext cx="42969" cy="43115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28"/>
          <p:cNvSpPr/>
          <p:nvPr/>
        </p:nvSpPr>
        <p:spPr>
          <a:xfrm>
            <a:off x="190048" y="2608302"/>
            <a:ext cx="43115" cy="43115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28"/>
          <p:cNvSpPr/>
          <p:nvPr/>
        </p:nvSpPr>
        <p:spPr>
          <a:xfrm>
            <a:off x="314826" y="2734863"/>
            <a:ext cx="42969" cy="42969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28"/>
          <p:cNvSpPr/>
          <p:nvPr/>
        </p:nvSpPr>
        <p:spPr>
          <a:xfrm>
            <a:off x="271662" y="2453724"/>
            <a:ext cx="43163" cy="43115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5" name="Google Shape;1215;p28"/>
          <p:cNvGrpSpPr/>
          <p:nvPr/>
        </p:nvGrpSpPr>
        <p:grpSpPr>
          <a:xfrm>
            <a:off x="5798042" y="4228494"/>
            <a:ext cx="3345959" cy="880694"/>
            <a:chOff x="736842" y="1480444"/>
            <a:chExt cx="3345959" cy="880694"/>
          </a:xfrm>
        </p:grpSpPr>
        <p:sp>
          <p:nvSpPr>
            <p:cNvPr id="1216" name="Google Shape;1216;p28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8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8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8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" name="Google Shape;1222;p28"/>
          <p:cNvSpPr txBox="1"/>
          <p:nvPr>
            <p:ph type="title"/>
          </p:nvPr>
        </p:nvSpPr>
        <p:spPr>
          <a:xfrm flipH="1">
            <a:off x="4953282" y="1994325"/>
            <a:ext cx="30807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23" name="Google Shape;1223;p28"/>
          <p:cNvSpPr txBox="1"/>
          <p:nvPr>
            <p:ph idx="1" type="subTitle"/>
          </p:nvPr>
        </p:nvSpPr>
        <p:spPr>
          <a:xfrm flipH="1">
            <a:off x="4957550" y="2625325"/>
            <a:ext cx="3080700" cy="12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TITLE_ONLY_2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Google Shape;1225;p29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1226" name="Google Shape;1226;p29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9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9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9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9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9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9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9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9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9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9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8" name="Google Shape;1258;p29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259" name="Google Shape;1259;p29"/>
          <p:cNvGrpSpPr/>
          <p:nvPr/>
        </p:nvGrpSpPr>
        <p:grpSpPr>
          <a:xfrm rot="10800000">
            <a:off x="397367" y="3259044"/>
            <a:ext cx="3345959" cy="880694"/>
            <a:chOff x="736842" y="1480444"/>
            <a:chExt cx="3345959" cy="880694"/>
          </a:xfrm>
        </p:grpSpPr>
        <p:sp>
          <p:nvSpPr>
            <p:cNvPr id="1260" name="Google Shape;1260;p29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9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9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9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9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9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6" name="Google Shape;1266;p29"/>
          <p:cNvSpPr txBox="1"/>
          <p:nvPr>
            <p:ph idx="1" type="subTitle"/>
          </p:nvPr>
        </p:nvSpPr>
        <p:spPr>
          <a:xfrm>
            <a:off x="720950" y="1013875"/>
            <a:ext cx="77031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Darker Grotesque SemiBold"/>
              <a:buChar char="●"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APTION_ONLY_1"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8" name="Google Shape;1268;p30"/>
          <p:cNvGrpSpPr/>
          <p:nvPr/>
        </p:nvGrpSpPr>
        <p:grpSpPr>
          <a:xfrm>
            <a:off x="4712725" y="2944050"/>
            <a:ext cx="1477149" cy="378976"/>
            <a:chOff x="4865125" y="3248850"/>
            <a:chExt cx="1477149" cy="378976"/>
          </a:xfrm>
        </p:grpSpPr>
        <p:sp>
          <p:nvSpPr>
            <p:cNvPr id="1269" name="Google Shape;1269;p30"/>
            <p:cNvSpPr/>
            <p:nvPr/>
          </p:nvSpPr>
          <p:spPr>
            <a:xfrm>
              <a:off x="5863097" y="3248850"/>
              <a:ext cx="55038" cy="56828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0"/>
            <p:cNvSpPr/>
            <p:nvPr/>
          </p:nvSpPr>
          <p:spPr>
            <a:xfrm>
              <a:off x="5128251" y="3553697"/>
              <a:ext cx="55038" cy="5689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0"/>
            <p:cNvSpPr/>
            <p:nvPr/>
          </p:nvSpPr>
          <p:spPr>
            <a:xfrm>
              <a:off x="6004311" y="3277361"/>
              <a:ext cx="55225" cy="5689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0"/>
            <p:cNvSpPr/>
            <p:nvPr/>
          </p:nvSpPr>
          <p:spPr>
            <a:xfrm>
              <a:off x="6287298" y="3570933"/>
              <a:ext cx="54976" cy="5689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0"/>
            <p:cNvSpPr/>
            <p:nvPr/>
          </p:nvSpPr>
          <p:spPr>
            <a:xfrm>
              <a:off x="5949270" y="3439610"/>
              <a:ext cx="55100" cy="5689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0"/>
            <p:cNvSpPr/>
            <p:nvPr/>
          </p:nvSpPr>
          <p:spPr>
            <a:xfrm>
              <a:off x="4865125" y="3452202"/>
              <a:ext cx="55287" cy="57149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" name="Google Shape;1275;p30"/>
          <p:cNvGrpSpPr/>
          <p:nvPr/>
        </p:nvGrpSpPr>
        <p:grpSpPr>
          <a:xfrm>
            <a:off x="1151428" y="3901712"/>
            <a:ext cx="445320" cy="572699"/>
            <a:chOff x="1303828" y="3901712"/>
            <a:chExt cx="445320" cy="572699"/>
          </a:xfrm>
        </p:grpSpPr>
        <p:sp>
          <p:nvSpPr>
            <p:cNvPr id="1276" name="Google Shape;1276;p30"/>
            <p:cNvSpPr/>
            <p:nvPr/>
          </p:nvSpPr>
          <p:spPr>
            <a:xfrm>
              <a:off x="1673223" y="3979271"/>
              <a:ext cx="75925" cy="76184"/>
            </a:xfrm>
            <a:custGeom>
              <a:rect b="b" l="l" r="r" t="t"/>
              <a:pathLst>
                <a:path extrusionOk="0" h="887" w="884">
                  <a:moveTo>
                    <a:pt x="440" y="0"/>
                  </a:moveTo>
                  <a:cubicBezTo>
                    <a:pt x="196" y="0"/>
                    <a:pt x="0" y="200"/>
                    <a:pt x="0" y="444"/>
                  </a:cubicBezTo>
                  <a:cubicBezTo>
                    <a:pt x="0" y="688"/>
                    <a:pt x="196" y="887"/>
                    <a:pt x="440" y="887"/>
                  </a:cubicBezTo>
                  <a:cubicBezTo>
                    <a:pt x="684" y="887"/>
                    <a:pt x="883" y="688"/>
                    <a:pt x="883" y="444"/>
                  </a:cubicBezTo>
                  <a:cubicBezTo>
                    <a:pt x="883" y="200"/>
                    <a:pt x="684" y="0"/>
                    <a:pt x="440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0"/>
            <p:cNvSpPr/>
            <p:nvPr/>
          </p:nvSpPr>
          <p:spPr>
            <a:xfrm>
              <a:off x="1303828" y="4174850"/>
              <a:ext cx="76182" cy="76184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0"/>
            <p:cNvSpPr/>
            <p:nvPr/>
          </p:nvSpPr>
          <p:spPr>
            <a:xfrm>
              <a:off x="1524306" y="4398485"/>
              <a:ext cx="75925" cy="75927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0"/>
            <p:cNvSpPr/>
            <p:nvPr/>
          </p:nvSpPr>
          <p:spPr>
            <a:xfrm>
              <a:off x="1448036" y="3901712"/>
              <a:ext cx="76268" cy="76184"/>
            </a:xfrm>
            <a:custGeom>
              <a:rect b="b" l="l" r="r" t="t"/>
              <a:pathLst>
                <a:path extrusionOk="0" h="887" w="888">
                  <a:moveTo>
                    <a:pt x="444" y="1"/>
                  </a:moveTo>
                  <a:cubicBezTo>
                    <a:pt x="200" y="1"/>
                    <a:pt x="1" y="199"/>
                    <a:pt x="1" y="443"/>
                  </a:cubicBezTo>
                  <a:cubicBezTo>
                    <a:pt x="1" y="687"/>
                    <a:pt x="200" y="887"/>
                    <a:pt x="444" y="887"/>
                  </a:cubicBezTo>
                  <a:cubicBezTo>
                    <a:pt x="688" y="887"/>
                    <a:pt x="887" y="687"/>
                    <a:pt x="887" y="443"/>
                  </a:cubicBezTo>
                  <a:cubicBezTo>
                    <a:pt x="887" y="199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" name="Google Shape;1280;p30"/>
          <p:cNvGrpSpPr/>
          <p:nvPr/>
        </p:nvGrpSpPr>
        <p:grpSpPr>
          <a:xfrm>
            <a:off x="5030911" y="3444624"/>
            <a:ext cx="4054299" cy="1067137"/>
            <a:chOff x="736842" y="1480444"/>
            <a:chExt cx="3345959" cy="880694"/>
          </a:xfrm>
        </p:grpSpPr>
        <p:sp>
          <p:nvSpPr>
            <p:cNvPr id="1281" name="Google Shape;1281;p30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0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7" name="Google Shape;1287;p30"/>
          <p:cNvSpPr txBox="1"/>
          <p:nvPr>
            <p:ph type="title"/>
          </p:nvPr>
        </p:nvSpPr>
        <p:spPr>
          <a:xfrm>
            <a:off x="4518650" y="1955347"/>
            <a:ext cx="3376500" cy="15621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4"/>
          <p:cNvGrpSpPr/>
          <p:nvPr/>
        </p:nvGrpSpPr>
        <p:grpSpPr>
          <a:xfrm flipH="1">
            <a:off x="75974" y="362600"/>
            <a:ext cx="8877974" cy="2415232"/>
            <a:chOff x="190048" y="362600"/>
            <a:chExt cx="8877974" cy="2415232"/>
          </a:xfrm>
        </p:grpSpPr>
        <p:sp>
          <p:nvSpPr>
            <p:cNvPr id="125" name="Google Shape;125;p4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399105" y="2497617"/>
              <a:ext cx="42969" cy="43115"/>
            </a:xfrm>
            <a:custGeom>
              <a:rect b="b" l="l" r="r" t="t"/>
              <a:pathLst>
                <a:path extrusionOk="0" h="887" w="884">
                  <a:moveTo>
                    <a:pt x="440" y="0"/>
                  </a:moveTo>
                  <a:cubicBezTo>
                    <a:pt x="196" y="0"/>
                    <a:pt x="0" y="200"/>
                    <a:pt x="0" y="444"/>
                  </a:cubicBezTo>
                  <a:cubicBezTo>
                    <a:pt x="0" y="688"/>
                    <a:pt x="196" y="887"/>
                    <a:pt x="440" y="887"/>
                  </a:cubicBezTo>
                  <a:cubicBezTo>
                    <a:pt x="684" y="887"/>
                    <a:pt x="883" y="688"/>
                    <a:pt x="883" y="444"/>
                  </a:cubicBezTo>
                  <a:cubicBezTo>
                    <a:pt x="883" y="200"/>
                    <a:pt x="684" y="0"/>
                    <a:pt x="440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190048" y="2608302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14826" y="27348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271662" y="2453724"/>
              <a:ext cx="43163" cy="43115"/>
            </a:xfrm>
            <a:custGeom>
              <a:rect b="b" l="l" r="r" t="t"/>
              <a:pathLst>
                <a:path extrusionOk="0" h="887" w="888">
                  <a:moveTo>
                    <a:pt x="444" y="1"/>
                  </a:moveTo>
                  <a:cubicBezTo>
                    <a:pt x="200" y="1"/>
                    <a:pt x="1" y="199"/>
                    <a:pt x="1" y="443"/>
                  </a:cubicBezTo>
                  <a:cubicBezTo>
                    <a:pt x="1" y="687"/>
                    <a:pt x="200" y="887"/>
                    <a:pt x="444" y="887"/>
                  </a:cubicBezTo>
                  <a:cubicBezTo>
                    <a:pt x="688" y="887"/>
                    <a:pt x="887" y="687"/>
                    <a:pt x="887" y="443"/>
                  </a:cubicBezTo>
                  <a:cubicBezTo>
                    <a:pt x="887" y="199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 flipH="1">
            <a:off x="5821001" y="-128005"/>
            <a:ext cx="3322995" cy="1292489"/>
            <a:chOff x="0" y="-42425"/>
            <a:chExt cx="3322995" cy="1292489"/>
          </a:xfrm>
        </p:grpSpPr>
        <p:sp>
          <p:nvSpPr>
            <p:cNvPr id="136" name="Google Shape;136;p4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" name="Google Shape;168;p4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9" name="Google Shape;169;p4"/>
          <p:cNvSpPr txBox="1"/>
          <p:nvPr>
            <p:ph idx="1" type="body"/>
          </p:nvPr>
        </p:nvSpPr>
        <p:spPr>
          <a:xfrm>
            <a:off x="720000" y="1152475"/>
            <a:ext cx="77040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rabicPeriod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CAPTION_ONLY_1_1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9" name="Google Shape;1289;p31"/>
          <p:cNvGrpSpPr/>
          <p:nvPr/>
        </p:nvGrpSpPr>
        <p:grpSpPr>
          <a:xfrm>
            <a:off x="4712725" y="2944050"/>
            <a:ext cx="1477149" cy="378976"/>
            <a:chOff x="4865125" y="3248850"/>
            <a:chExt cx="1477149" cy="378976"/>
          </a:xfrm>
        </p:grpSpPr>
        <p:sp>
          <p:nvSpPr>
            <p:cNvPr id="1290" name="Google Shape;1290;p31"/>
            <p:cNvSpPr/>
            <p:nvPr/>
          </p:nvSpPr>
          <p:spPr>
            <a:xfrm>
              <a:off x="5863097" y="3248850"/>
              <a:ext cx="55038" cy="56828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1"/>
            <p:cNvSpPr/>
            <p:nvPr/>
          </p:nvSpPr>
          <p:spPr>
            <a:xfrm>
              <a:off x="5128251" y="3553697"/>
              <a:ext cx="55038" cy="5689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1"/>
            <p:cNvSpPr/>
            <p:nvPr/>
          </p:nvSpPr>
          <p:spPr>
            <a:xfrm>
              <a:off x="6004311" y="3277361"/>
              <a:ext cx="55225" cy="5689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1"/>
            <p:cNvSpPr/>
            <p:nvPr/>
          </p:nvSpPr>
          <p:spPr>
            <a:xfrm>
              <a:off x="6287298" y="3570933"/>
              <a:ext cx="54976" cy="5689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1"/>
            <p:cNvSpPr/>
            <p:nvPr/>
          </p:nvSpPr>
          <p:spPr>
            <a:xfrm>
              <a:off x="5949270" y="3439610"/>
              <a:ext cx="55100" cy="5689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1"/>
            <p:cNvSpPr/>
            <p:nvPr/>
          </p:nvSpPr>
          <p:spPr>
            <a:xfrm>
              <a:off x="4865125" y="3452202"/>
              <a:ext cx="55287" cy="57149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" name="Google Shape;1296;p31"/>
          <p:cNvGrpSpPr/>
          <p:nvPr/>
        </p:nvGrpSpPr>
        <p:grpSpPr>
          <a:xfrm>
            <a:off x="1151428" y="3901712"/>
            <a:ext cx="445320" cy="572699"/>
            <a:chOff x="1303828" y="3901712"/>
            <a:chExt cx="445320" cy="572699"/>
          </a:xfrm>
        </p:grpSpPr>
        <p:sp>
          <p:nvSpPr>
            <p:cNvPr id="1297" name="Google Shape;1297;p31"/>
            <p:cNvSpPr/>
            <p:nvPr/>
          </p:nvSpPr>
          <p:spPr>
            <a:xfrm>
              <a:off x="1673223" y="3979271"/>
              <a:ext cx="75925" cy="76184"/>
            </a:xfrm>
            <a:custGeom>
              <a:rect b="b" l="l" r="r" t="t"/>
              <a:pathLst>
                <a:path extrusionOk="0" h="887" w="884">
                  <a:moveTo>
                    <a:pt x="440" y="0"/>
                  </a:moveTo>
                  <a:cubicBezTo>
                    <a:pt x="196" y="0"/>
                    <a:pt x="0" y="200"/>
                    <a:pt x="0" y="444"/>
                  </a:cubicBezTo>
                  <a:cubicBezTo>
                    <a:pt x="0" y="688"/>
                    <a:pt x="196" y="887"/>
                    <a:pt x="440" y="887"/>
                  </a:cubicBezTo>
                  <a:cubicBezTo>
                    <a:pt x="684" y="887"/>
                    <a:pt x="883" y="688"/>
                    <a:pt x="883" y="444"/>
                  </a:cubicBezTo>
                  <a:cubicBezTo>
                    <a:pt x="883" y="200"/>
                    <a:pt x="684" y="0"/>
                    <a:pt x="440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1"/>
            <p:cNvSpPr/>
            <p:nvPr/>
          </p:nvSpPr>
          <p:spPr>
            <a:xfrm>
              <a:off x="1303828" y="4174850"/>
              <a:ext cx="76182" cy="76184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1"/>
            <p:cNvSpPr/>
            <p:nvPr/>
          </p:nvSpPr>
          <p:spPr>
            <a:xfrm>
              <a:off x="1524306" y="4398485"/>
              <a:ext cx="75925" cy="75927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1"/>
            <p:cNvSpPr/>
            <p:nvPr/>
          </p:nvSpPr>
          <p:spPr>
            <a:xfrm>
              <a:off x="1448036" y="3901712"/>
              <a:ext cx="76268" cy="76184"/>
            </a:xfrm>
            <a:custGeom>
              <a:rect b="b" l="l" r="r" t="t"/>
              <a:pathLst>
                <a:path extrusionOk="0" h="887" w="888">
                  <a:moveTo>
                    <a:pt x="444" y="1"/>
                  </a:moveTo>
                  <a:cubicBezTo>
                    <a:pt x="200" y="1"/>
                    <a:pt x="1" y="199"/>
                    <a:pt x="1" y="443"/>
                  </a:cubicBezTo>
                  <a:cubicBezTo>
                    <a:pt x="1" y="687"/>
                    <a:pt x="200" y="887"/>
                    <a:pt x="444" y="887"/>
                  </a:cubicBezTo>
                  <a:cubicBezTo>
                    <a:pt x="688" y="887"/>
                    <a:pt x="887" y="687"/>
                    <a:pt x="887" y="443"/>
                  </a:cubicBezTo>
                  <a:cubicBezTo>
                    <a:pt x="887" y="199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31"/>
          <p:cNvGrpSpPr/>
          <p:nvPr/>
        </p:nvGrpSpPr>
        <p:grpSpPr>
          <a:xfrm>
            <a:off x="5030911" y="3444624"/>
            <a:ext cx="4054299" cy="1067137"/>
            <a:chOff x="736842" y="1480444"/>
            <a:chExt cx="3345959" cy="880694"/>
          </a:xfrm>
        </p:grpSpPr>
        <p:sp>
          <p:nvSpPr>
            <p:cNvPr id="1302" name="Google Shape;1302;p31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1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1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1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1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1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8" name="Google Shape;1308;p31"/>
          <p:cNvSpPr txBox="1"/>
          <p:nvPr>
            <p:ph type="title"/>
          </p:nvPr>
        </p:nvSpPr>
        <p:spPr>
          <a:xfrm>
            <a:off x="1036525" y="846600"/>
            <a:ext cx="5413800" cy="8145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0" name="Google Shape;1310;p32"/>
          <p:cNvGrpSpPr/>
          <p:nvPr/>
        </p:nvGrpSpPr>
        <p:grpSpPr>
          <a:xfrm flipH="1">
            <a:off x="-32358" y="-128005"/>
            <a:ext cx="3345959" cy="4731493"/>
            <a:chOff x="5798042" y="-128005"/>
            <a:chExt cx="3345959" cy="4731493"/>
          </a:xfrm>
        </p:grpSpPr>
        <p:grpSp>
          <p:nvGrpSpPr>
            <p:cNvPr id="1311" name="Google Shape;1311;p32"/>
            <p:cNvGrpSpPr/>
            <p:nvPr/>
          </p:nvGrpSpPr>
          <p:grpSpPr>
            <a:xfrm flipH="1">
              <a:off x="5821001" y="-128005"/>
              <a:ext cx="3322995" cy="1292489"/>
              <a:chOff x="0" y="-42425"/>
              <a:chExt cx="3322995" cy="1292489"/>
            </a:xfrm>
          </p:grpSpPr>
          <p:sp>
            <p:nvSpPr>
              <p:cNvPr id="1312" name="Google Shape;1312;p32"/>
              <p:cNvSpPr/>
              <p:nvPr/>
            </p:nvSpPr>
            <p:spPr>
              <a:xfrm>
                <a:off x="0" y="-42425"/>
                <a:ext cx="3322257" cy="1292489"/>
              </a:xfrm>
              <a:custGeom>
                <a:rect b="b" l="l" r="r" t="t"/>
                <a:pathLst>
                  <a:path extrusionOk="0" h="34377" w="94530">
                    <a:moveTo>
                      <a:pt x="0" y="0"/>
                    </a:moveTo>
                    <a:lnTo>
                      <a:pt x="0" y="34376"/>
                    </a:lnTo>
                    <a:cubicBezTo>
                      <a:pt x="433" y="33623"/>
                      <a:pt x="773" y="32768"/>
                      <a:pt x="1185" y="32091"/>
                    </a:cubicBezTo>
                    <a:cubicBezTo>
                      <a:pt x="2271" y="30308"/>
                      <a:pt x="3353" y="28322"/>
                      <a:pt x="5212" y="27236"/>
                    </a:cubicBezTo>
                    <a:cubicBezTo>
                      <a:pt x="7143" y="26110"/>
                      <a:pt x="9809" y="26116"/>
                      <a:pt x="11524" y="24721"/>
                    </a:cubicBezTo>
                    <a:cubicBezTo>
                      <a:pt x="13132" y="23416"/>
                      <a:pt x="13808" y="21103"/>
                      <a:pt x="15424" y="19798"/>
                    </a:cubicBezTo>
                    <a:cubicBezTo>
                      <a:pt x="16189" y="19181"/>
                      <a:pt x="17080" y="18935"/>
                      <a:pt x="18050" y="18935"/>
                    </a:cubicBezTo>
                    <a:cubicBezTo>
                      <a:pt x="21237" y="18935"/>
                      <a:pt x="25278" y="21588"/>
                      <a:pt x="28531" y="22423"/>
                    </a:cubicBezTo>
                    <a:cubicBezTo>
                      <a:pt x="32139" y="23347"/>
                      <a:pt x="35667" y="22612"/>
                      <a:pt x="39258" y="23323"/>
                    </a:cubicBezTo>
                    <a:cubicBezTo>
                      <a:pt x="41466" y="23761"/>
                      <a:pt x="44634" y="25194"/>
                      <a:pt x="47336" y="25194"/>
                    </a:cubicBezTo>
                    <a:cubicBezTo>
                      <a:pt x="48682" y="25194"/>
                      <a:pt x="49913" y="24839"/>
                      <a:pt x="50853" y="23828"/>
                    </a:cubicBezTo>
                    <a:cubicBezTo>
                      <a:pt x="51750" y="22866"/>
                      <a:pt x="51736" y="21419"/>
                      <a:pt x="52234" y="20276"/>
                    </a:cubicBezTo>
                    <a:cubicBezTo>
                      <a:pt x="53513" y="17341"/>
                      <a:pt x="56248" y="15039"/>
                      <a:pt x="58749" y="13177"/>
                    </a:cubicBezTo>
                    <a:cubicBezTo>
                      <a:pt x="61470" y="11149"/>
                      <a:pt x="63838" y="9633"/>
                      <a:pt x="66727" y="9633"/>
                    </a:cubicBezTo>
                    <a:cubicBezTo>
                      <a:pt x="67748" y="9633"/>
                      <a:pt x="68835" y="9822"/>
                      <a:pt x="70025" y="10246"/>
                    </a:cubicBezTo>
                    <a:cubicBezTo>
                      <a:pt x="71133" y="10639"/>
                      <a:pt x="73675" y="11507"/>
                      <a:pt x="76327" y="11507"/>
                    </a:cubicBezTo>
                    <a:cubicBezTo>
                      <a:pt x="78084" y="11507"/>
                      <a:pt x="79891" y="11126"/>
                      <a:pt x="81360" y="9971"/>
                    </a:cubicBezTo>
                    <a:cubicBezTo>
                      <a:pt x="82979" y="8697"/>
                      <a:pt x="83583" y="6477"/>
                      <a:pt x="85535" y="5615"/>
                    </a:cubicBezTo>
                    <a:cubicBezTo>
                      <a:pt x="87071" y="4938"/>
                      <a:pt x="88864" y="5227"/>
                      <a:pt x="90493" y="5051"/>
                    </a:cubicBezTo>
                    <a:cubicBezTo>
                      <a:pt x="91988" y="4893"/>
                      <a:pt x="93389" y="4323"/>
                      <a:pt x="94530" y="3412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32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0" y="0"/>
                    </a:move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32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82266" y="478"/>
                    </a:moveTo>
                    <a:cubicBezTo>
                      <a:pt x="82805" y="478"/>
                      <a:pt x="83171" y="756"/>
                      <a:pt x="83377" y="1237"/>
                    </a:cubicBezTo>
                    <a:cubicBezTo>
                      <a:pt x="83763" y="2137"/>
                      <a:pt x="82386" y="3260"/>
                      <a:pt x="80606" y="3260"/>
                    </a:cubicBezTo>
                    <a:cubicBezTo>
                      <a:pt x="80007" y="3260"/>
                      <a:pt x="79363" y="3133"/>
                      <a:pt x="78725" y="2828"/>
                    </a:cubicBezTo>
                    <a:cubicBezTo>
                      <a:pt x="77852" y="2409"/>
                      <a:pt x="77794" y="1265"/>
                      <a:pt x="78869" y="1104"/>
                    </a:cubicBezTo>
                    <a:cubicBezTo>
                      <a:pt x="79171" y="1058"/>
                      <a:pt x="79410" y="1050"/>
                      <a:pt x="79619" y="1050"/>
                    </a:cubicBezTo>
                    <a:cubicBezTo>
                      <a:pt x="79740" y="1050"/>
                      <a:pt x="79851" y="1053"/>
                      <a:pt x="79960" y="1053"/>
                    </a:cubicBezTo>
                    <a:cubicBezTo>
                      <a:pt x="80317" y="1053"/>
                      <a:pt x="80641" y="1022"/>
                      <a:pt x="81171" y="763"/>
                    </a:cubicBezTo>
                    <a:cubicBezTo>
                      <a:pt x="81594" y="568"/>
                      <a:pt x="81958" y="478"/>
                      <a:pt x="82266" y="478"/>
                    </a:cubicBezTo>
                    <a:close/>
                    <a:moveTo>
                      <a:pt x="28271" y="7419"/>
                    </a:moveTo>
                    <a:cubicBezTo>
                      <a:pt x="29152" y="7419"/>
                      <a:pt x="30200" y="7776"/>
                      <a:pt x="30871" y="8198"/>
                    </a:cubicBezTo>
                    <a:cubicBezTo>
                      <a:pt x="31582" y="8649"/>
                      <a:pt x="32197" y="9061"/>
                      <a:pt x="32997" y="9383"/>
                    </a:cubicBezTo>
                    <a:cubicBezTo>
                      <a:pt x="33640" y="9645"/>
                      <a:pt x="34358" y="9806"/>
                      <a:pt x="34970" y="10140"/>
                    </a:cubicBezTo>
                    <a:cubicBezTo>
                      <a:pt x="36361" y="10902"/>
                      <a:pt x="35794" y="12517"/>
                      <a:pt x="34444" y="12933"/>
                    </a:cubicBezTo>
                    <a:cubicBezTo>
                      <a:pt x="34108" y="13037"/>
                      <a:pt x="33748" y="13084"/>
                      <a:pt x="33373" y="13084"/>
                    </a:cubicBezTo>
                    <a:cubicBezTo>
                      <a:pt x="30684" y="13084"/>
                      <a:pt x="27262" y="10647"/>
                      <a:pt x="26710" y="9209"/>
                    </a:cubicBezTo>
                    <a:cubicBezTo>
                      <a:pt x="26491" y="7876"/>
                      <a:pt x="27274" y="7419"/>
                      <a:pt x="28271" y="7419"/>
                    </a:cubicBezTo>
                    <a:close/>
                    <a:moveTo>
                      <a:pt x="38767" y="11448"/>
                    </a:moveTo>
                    <a:cubicBezTo>
                      <a:pt x="39217" y="11448"/>
                      <a:pt x="39833" y="11640"/>
                      <a:pt x="40639" y="12184"/>
                    </a:cubicBezTo>
                    <a:cubicBezTo>
                      <a:pt x="41140" y="12524"/>
                      <a:pt x="41989" y="13276"/>
                      <a:pt x="41460" y="13874"/>
                    </a:cubicBezTo>
                    <a:cubicBezTo>
                      <a:pt x="41136" y="14242"/>
                      <a:pt x="40630" y="14376"/>
                      <a:pt x="40104" y="14376"/>
                    </a:cubicBezTo>
                    <a:cubicBezTo>
                      <a:pt x="39574" y="14376"/>
                      <a:pt x="39025" y="14241"/>
                      <a:pt x="38622" y="14074"/>
                    </a:cubicBezTo>
                    <a:cubicBezTo>
                      <a:pt x="37756" y="13713"/>
                      <a:pt x="38024" y="13088"/>
                      <a:pt x="37794" y="12363"/>
                    </a:cubicBezTo>
                    <a:cubicBezTo>
                      <a:pt x="37693" y="12045"/>
                      <a:pt x="37973" y="11448"/>
                      <a:pt x="38767" y="11448"/>
                    </a:cubicBezTo>
                    <a:close/>
                    <a:moveTo>
                      <a:pt x="55358" y="0"/>
                    </a:moveTo>
                    <a:cubicBezTo>
                      <a:pt x="52702" y="860"/>
                      <a:pt x="50311" y="2127"/>
                      <a:pt x="48923" y="4447"/>
                    </a:cubicBezTo>
                    <a:cubicBezTo>
                      <a:pt x="47961" y="6058"/>
                      <a:pt x="47964" y="7690"/>
                      <a:pt x="46236" y="8772"/>
                    </a:cubicBezTo>
                    <a:cubicBezTo>
                      <a:pt x="45027" y="9528"/>
                      <a:pt x="43540" y="9809"/>
                      <a:pt x="42006" y="9809"/>
                    </a:cubicBezTo>
                    <a:cubicBezTo>
                      <a:pt x="40075" y="9809"/>
                      <a:pt x="38070" y="9363"/>
                      <a:pt x="36457" y="8861"/>
                    </a:cubicBezTo>
                    <a:cubicBezTo>
                      <a:pt x="32479" y="7628"/>
                      <a:pt x="28988" y="4550"/>
                      <a:pt x="24854" y="3879"/>
                    </a:cubicBezTo>
                    <a:cubicBezTo>
                      <a:pt x="24391" y="3804"/>
                      <a:pt x="23933" y="3768"/>
                      <a:pt x="23479" y="3768"/>
                    </a:cubicBezTo>
                    <a:cubicBezTo>
                      <a:pt x="21754" y="3768"/>
                      <a:pt x="20103" y="4287"/>
                      <a:pt x="18578" y="5144"/>
                    </a:cubicBezTo>
                    <a:cubicBezTo>
                      <a:pt x="16492" y="6319"/>
                      <a:pt x="15812" y="7563"/>
                      <a:pt x="14520" y="9439"/>
                    </a:cubicBezTo>
                    <a:cubicBezTo>
                      <a:pt x="13190" y="11359"/>
                      <a:pt x="10991" y="12026"/>
                      <a:pt x="8751" y="12112"/>
                    </a:cubicBezTo>
                    <a:cubicBezTo>
                      <a:pt x="8652" y="12116"/>
                      <a:pt x="8554" y="12118"/>
                      <a:pt x="8457" y="12118"/>
                    </a:cubicBezTo>
                    <a:cubicBezTo>
                      <a:pt x="6622" y="12118"/>
                      <a:pt x="5067" y="11476"/>
                      <a:pt x="3299" y="11342"/>
                    </a:cubicBezTo>
                    <a:cubicBezTo>
                      <a:pt x="3155" y="11331"/>
                      <a:pt x="3013" y="11325"/>
                      <a:pt x="2872" y="11325"/>
                    </a:cubicBezTo>
                    <a:cubicBezTo>
                      <a:pt x="1797" y="11325"/>
                      <a:pt x="821" y="11643"/>
                      <a:pt x="0" y="12180"/>
                    </a:cubicBez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32"/>
              <p:cNvSpPr/>
              <p:nvPr/>
            </p:nvSpPr>
            <p:spPr>
              <a:xfrm>
                <a:off x="0" y="-42425"/>
                <a:ext cx="3322995" cy="1246883"/>
              </a:xfrm>
              <a:custGeom>
                <a:rect b="b" l="l" r="r" t="t"/>
                <a:pathLst>
                  <a:path extrusionOk="0" h="33164" w="94551">
                    <a:moveTo>
                      <a:pt x="91444" y="0"/>
                    </a:moveTo>
                    <a:cubicBezTo>
                      <a:pt x="91444" y="0"/>
                      <a:pt x="86459" y="4064"/>
                      <a:pt x="80493" y="4064"/>
                    </a:cubicBezTo>
                    <a:cubicBezTo>
                      <a:pt x="80238" y="4064"/>
                      <a:pt x="79980" y="4056"/>
                      <a:pt x="79722" y="4041"/>
                    </a:cubicBezTo>
                    <a:cubicBezTo>
                      <a:pt x="74914" y="3753"/>
                      <a:pt x="71867" y="2658"/>
                      <a:pt x="67952" y="2658"/>
                    </a:cubicBezTo>
                    <a:cubicBezTo>
                      <a:pt x="66732" y="2658"/>
                      <a:pt x="65429" y="2764"/>
                      <a:pt x="63961" y="3034"/>
                    </a:cubicBezTo>
                    <a:cubicBezTo>
                      <a:pt x="57784" y="4168"/>
                      <a:pt x="57155" y="9841"/>
                      <a:pt x="54383" y="10847"/>
                    </a:cubicBezTo>
                    <a:cubicBezTo>
                      <a:pt x="51609" y="11857"/>
                      <a:pt x="54760" y="15506"/>
                      <a:pt x="48332" y="16582"/>
                    </a:cubicBezTo>
                    <a:cubicBezTo>
                      <a:pt x="44291" y="17258"/>
                      <a:pt x="42763" y="19013"/>
                      <a:pt x="39201" y="19013"/>
                    </a:cubicBezTo>
                    <a:cubicBezTo>
                      <a:pt x="37093" y="19013"/>
                      <a:pt x="34273" y="18398"/>
                      <a:pt x="29799" y="16582"/>
                    </a:cubicBezTo>
                    <a:cubicBezTo>
                      <a:pt x="25948" y="15019"/>
                      <a:pt x="23494" y="14530"/>
                      <a:pt x="21546" y="14530"/>
                    </a:cubicBezTo>
                    <a:cubicBezTo>
                      <a:pt x="18391" y="14530"/>
                      <a:pt x="16564" y="15813"/>
                      <a:pt x="12279" y="15891"/>
                    </a:cubicBezTo>
                    <a:cubicBezTo>
                      <a:pt x="7108" y="15988"/>
                      <a:pt x="9926" y="20303"/>
                      <a:pt x="4964" y="20808"/>
                    </a:cubicBezTo>
                    <a:cubicBezTo>
                      <a:pt x="0" y="21313"/>
                      <a:pt x="0" y="24113"/>
                      <a:pt x="0" y="24113"/>
                    </a:cubicBezTo>
                    <a:lnTo>
                      <a:pt x="0" y="33163"/>
                    </a:lnTo>
                    <a:cubicBezTo>
                      <a:pt x="0" y="33163"/>
                      <a:pt x="3450" y="24646"/>
                      <a:pt x="8366" y="24113"/>
                    </a:cubicBezTo>
                    <a:cubicBezTo>
                      <a:pt x="13031" y="23608"/>
                      <a:pt x="13724" y="18365"/>
                      <a:pt x="18518" y="18365"/>
                    </a:cubicBezTo>
                    <a:cubicBezTo>
                      <a:pt x="18777" y="18365"/>
                      <a:pt x="19049" y="18381"/>
                      <a:pt x="19333" y="18413"/>
                    </a:cubicBezTo>
                    <a:cubicBezTo>
                      <a:pt x="24883" y="19042"/>
                      <a:pt x="28160" y="21818"/>
                      <a:pt x="32066" y="22069"/>
                    </a:cubicBezTo>
                    <a:cubicBezTo>
                      <a:pt x="32745" y="22113"/>
                      <a:pt x="33450" y="22126"/>
                      <a:pt x="34171" y="22126"/>
                    </a:cubicBezTo>
                    <a:cubicBezTo>
                      <a:pt x="35281" y="22126"/>
                      <a:pt x="36429" y="22094"/>
                      <a:pt x="37576" y="22094"/>
                    </a:cubicBezTo>
                    <a:cubicBezTo>
                      <a:pt x="39978" y="22094"/>
                      <a:pt x="42377" y="22232"/>
                      <a:pt x="44421" y="23079"/>
                    </a:cubicBezTo>
                    <a:cubicBezTo>
                      <a:pt x="45569" y="23553"/>
                      <a:pt x="46852" y="23767"/>
                      <a:pt x="48117" y="23767"/>
                    </a:cubicBezTo>
                    <a:cubicBezTo>
                      <a:pt x="50882" y="23767"/>
                      <a:pt x="53556" y="22744"/>
                      <a:pt x="54506" y="21186"/>
                    </a:cubicBezTo>
                    <a:cubicBezTo>
                      <a:pt x="55894" y="18918"/>
                      <a:pt x="54760" y="14884"/>
                      <a:pt x="56777" y="12867"/>
                    </a:cubicBezTo>
                    <a:cubicBezTo>
                      <a:pt x="58559" y="11083"/>
                      <a:pt x="61324" y="7632"/>
                      <a:pt x="65593" y="7632"/>
                    </a:cubicBezTo>
                    <a:cubicBezTo>
                      <a:pt x="66158" y="7632"/>
                      <a:pt x="66748" y="7692"/>
                      <a:pt x="67366" y="7824"/>
                    </a:cubicBezTo>
                    <a:cubicBezTo>
                      <a:pt x="71935" y="8803"/>
                      <a:pt x="73644" y="10344"/>
                      <a:pt x="76314" y="10344"/>
                    </a:cubicBezTo>
                    <a:cubicBezTo>
                      <a:pt x="76738" y="10344"/>
                      <a:pt x="77186" y="10305"/>
                      <a:pt x="77673" y="10219"/>
                    </a:cubicBezTo>
                    <a:cubicBezTo>
                      <a:pt x="81233" y="9590"/>
                      <a:pt x="82494" y="7068"/>
                      <a:pt x="85772" y="6814"/>
                    </a:cubicBezTo>
                    <a:cubicBezTo>
                      <a:pt x="89050" y="6563"/>
                      <a:pt x="91861" y="5165"/>
                      <a:pt x="94550" y="2017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32"/>
              <p:cNvSpPr/>
              <p:nvPr/>
            </p:nvSpPr>
            <p:spPr>
              <a:xfrm>
                <a:off x="1184582" y="581013"/>
                <a:ext cx="53280" cy="43538"/>
              </a:xfrm>
              <a:custGeom>
                <a:rect b="b" l="l" r="r" t="t"/>
                <a:pathLst>
                  <a:path extrusionOk="0" h="1158" w="1516">
                    <a:moveTo>
                      <a:pt x="756" y="0"/>
                    </a:moveTo>
                    <a:cubicBezTo>
                      <a:pt x="340" y="0"/>
                      <a:pt x="1" y="257"/>
                      <a:pt x="1" y="581"/>
                    </a:cubicBezTo>
                    <a:cubicBezTo>
                      <a:pt x="1" y="900"/>
                      <a:pt x="340" y="1158"/>
                      <a:pt x="756" y="1158"/>
                    </a:cubicBezTo>
                    <a:cubicBezTo>
                      <a:pt x="1176" y="1158"/>
                      <a:pt x="1516" y="900"/>
                      <a:pt x="1516" y="581"/>
                    </a:cubicBezTo>
                    <a:cubicBezTo>
                      <a:pt x="1516" y="257"/>
                      <a:pt x="1176" y="0"/>
                      <a:pt x="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32"/>
              <p:cNvSpPr/>
              <p:nvPr/>
            </p:nvSpPr>
            <p:spPr>
              <a:xfrm>
                <a:off x="1279123" y="624513"/>
                <a:ext cx="39890" cy="25341"/>
              </a:xfrm>
              <a:custGeom>
                <a:rect b="b" l="l" r="r" t="t"/>
                <a:pathLst>
                  <a:path extrusionOk="0" h="674" w="1135">
                    <a:moveTo>
                      <a:pt x="568" y="1"/>
                    </a:moveTo>
                    <a:cubicBezTo>
                      <a:pt x="255" y="1"/>
                      <a:pt x="1" y="152"/>
                      <a:pt x="1" y="337"/>
                    </a:cubicBezTo>
                    <a:cubicBezTo>
                      <a:pt x="1" y="523"/>
                      <a:pt x="255" y="674"/>
                      <a:pt x="568" y="674"/>
                    </a:cubicBezTo>
                    <a:cubicBezTo>
                      <a:pt x="880" y="674"/>
                      <a:pt x="1134" y="523"/>
                      <a:pt x="1134" y="337"/>
                    </a:cubicBezTo>
                    <a:cubicBezTo>
                      <a:pt x="1134" y="152"/>
                      <a:pt x="880" y="1"/>
                      <a:pt x="5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32"/>
              <p:cNvSpPr/>
              <p:nvPr/>
            </p:nvSpPr>
            <p:spPr>
              <a:xfrm>
                <a:off x="1279123" y="581013"/>
                <a:ext cx="39890" cy="21844"/>
              </a:xfrm>
              <a:custGeom>
                <a:rect b="b" l="l" r="r" t="t"/>
                <a:pathLst>
                  <a:path extrusionOk="0" h="581" w="1135">
                    <a:moveTo>
                      <a:pt x="568" y="0"/>
                    </a:moveTo>
                    <a:cubicBezTo>
                      <a:pt x="255" y="0"/>
                      <a:pt x="1" y="130"/>
                      <a:pt x="1" y="289"/>
                    </a:cubicBezTo>
                    <a:cubicBezTo>
                      <a:pt x="1" y="450"/>
                      <a:pt x="255" y="581"/>
                      <a:pt x="568" y="581"/>
                    </a:cubicBezTo>
                    <a:cubicBezTo>
                      <a:pt x="880" y="581"/>
                      <a:pt x="1134" y="450"/>
                      <a:pt x="1134" y="289"/>
                    </a:cubicBezTo>
                    <a:cubicBezTo>
                      <a:pt x="1134" y="130"/>
                      <a:pt x="880" y="0"/>
                      <a:pt x="5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32"/>
              <p:cNvSpPr/>
              <p:nvPr/>
            </p:nvSpPr>
            <p:spPr>
              <a:xfrm>
                <a:off x="517027" y="477470"/>
                <a:ext cx="57673" cy="46207"/>
              </a:xfrm>
              <a:custGeom>
                <a:rect b="b" l="l" r="r" t="t"/>
                <a:pathLst>
                  <a:path extrusionOk="0" h="1229" w="1641">
                    <a:moveTo>
                      <a:pt x="880" y="1"/>
                    </a:moveTo>
                    <a:cubicBezTo>
                      <a:pt x="831" y="1"/>
                      <a:pt x="781" y="5"/>
                      <a:pt x="730" y="12"/>
                    </a:cubicBezTo>
                    <a:cubicBezTo>
                      <a:pt x="307" y="74"/>
                      <a:pt x="1" y="397"/>
                      <a:pt x="53" y="730"/>
                    </a:cubicBezTo>
                    <a:cubicBezTo>
                      <a:pt x="95" y="1025"/>
                      <a:pt x="402" y="1229"/>
                      <a:pt x="766" y="1229"/>
                    </a:cubicBezTo>
                    <a:cubicBezTo>
                      <a:pt x="814" y="1229"/>
                      <a:pt x="862" y="1225"/>
                      <a:pt x="911" y="1218"/>
                    </a:cubicBezTo>
                    <a:cubicBezTo>
                      <a:pt x="1334" y="1153"/>
                      <a:pt x="1640" y="830"/>
                      <a:pt x="1588" y="500"/>
                    </a:cubicBezTo>
                    <a:cubicBezTo>
                      <a:pt x="1546" y="206"/>
                      <a:pt x="1243" y="1"/>
                      <a:pt x="8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32"/>
              <p:cNvSpPr/>
              <p:nvPr/>
            </p:nvSpPr>
            <p:spPr>
              <a:xfrm>
                <a:off x="605699" y="469763"/>
                <a:ext cx="25867" cy="27709"/>
              </a:xfrm>
              <a:custGeom>
                <a:rect b="b" l="l" r="r" t="t"/>
                <a:pathLst>
                  <a:path extrusionOk="0" h="737" w="736">
                    <a:moveTo>
                      <a:pt x="367" y="1"/>
                    </a:moveTo>
                    <a:cubicBezTo>
                      <a:pt x="165" y="1"/>
                      <a:pt x="0" y="165"/>
                      <a:pt x="0" y="368"/>
                    </a:cubicBezTo>
                    <a:cubicBezTo>
                      <a:pt x="0" y="571"/>
                      <a:pt x="165" y="736"/>
                      <a:pt x="367" y="736"/>
                    </a:cubicBezTo>
                    <a:cubicBezTo>
                      <a:pt x="570" y="736"/>
                      <a:pt x="735" y="571"/>
                      <a:pt x="735" y="368"/>
                    </a:cubicBezTo>
                    <a:cubicBezTo>
                      <a:pt x="735" y="165"/>
                      <a:pt x="570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32"/>
              <p:cNvSpPr/>
              <p:nvPr/>
            </p:nvSpPr>
            <p:spPr>
              <a:xfrm>
                <a:off x="568726" y="441339"/>
                <a:ext cx="22985" cy="24476"/>
              </a:xfrm>
              <a:custGeom>
                <a:rect b="b" l="l" r="r" t="t"/>
                <a:pathLst>
                  <a:path extrusionOk="0" h="651" w="654">
                    <a:moveTo>
                      <a:pt x="327" y="0"/>
                    </a:moveTo>
                    <a:cubicBezTo>
                      <a:pt x="149" y="0"/>
                      <a:pt x="1" y="145"/>
                      <a:pt x="1" y="324"/>
                    </a:cubicBezTo>
                    <a:cubicBezTo>
                      <a:pt x="1" y="506"/>
                      <a:pt x="149" y="650"/>
                      <a:pt x="327" y="650"/>
                    </a:cubicBezTo>
                    <a:cubicBezTo>
                      <a:pt x="506" y="650"/>
                      <a:pt x="653" y="506"/>
                      <a:pt x="653" y="324"/>
                    </a:cubicBezTo>
                    <a:cubicBezTo>
                      <a:pt x="653" y="145"/>
                      <a:pt x="506" y="0"/>
                      <a:pt x="3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32"/>
              <p:cNvSpPr/>
              <p:nvPr/>
            </p:nvSpPr>
            <p:spPr>
              <a:xfrm>
                <a:off x="224580" y="643500"/>
                <a:ext cx="28889" cy="30905"/>
              </a:xfrm>
              <a:custGeom>
                <a:rect b="b" l="l" r="r" t="t"/>
                <a:pathLst>
                  <a:path extrusionOk="0" h="822" w="822">
                    <a:moveTo>
                      <a:pt x="413" y="1"/>
                    </a:moveTo>
                    <a:cubicBezTo>
                      <a:pt x="186" y="1"/>
                      <a:pt x="1" y="183"/>
                      <a:pt x="1" y="410"/>
                    </a:cubicBezTo>
                    <a:cubicBezTo>
                      <a:pt x="1" y="636"/>
                      <a:pt x="186" y="822"/>
                      <a:pt x="413" y="822"/>
                    </a:cubicBezTo>
                    <a:cubicBezTo>
                      <a:pt x="636" y="822"/>
                      <a:pt x="821" y="636"/>
                      <a:pt x="821" y="410"/>
                    </a:cubicBezTo>
                    <a:cubicBezTo>
                      <a:pt x="821" y="183"/>
                      <a:pt x="636" y="1"/>
                      <a:pt x="4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32"/>
              <p:cNvSpPr/>
              <p:nvPr/>
            </p:nvSpPr>
            <p:spPr>
              <a:xfrm>
                <a:off x="253435" y="597669"/>
                <a:ext cx="16588" cy="17859"/>
              </a:xfrm>
              <a:custGeom>
                <a:rect b="b" l="l" r="r" t="t"/>
                <a:pathLst>
                  <a:path extrusionOk="0" h="475" w="472">
                    <a:moveTo>
                      <a:pt x="238" y="0"/>
                    </a:moveTo>
                    <a:cubicBezTo>
                      <a:pt x="108" y="0"/>
                      <a:pt x="0" y="106"/>
                      <a:pt x="0" y="237"/>
                    </a:cubicBezTo>
                    <a:cubicBezTo>
                      <a:pt x="0" y="368"/>
                      <a:pt x="108" y="474"/>
                      <a:pt x="238" y="474"/>
                    </a:cubicBezTo>
                    <a:cubicBezTo>
                      <a:pt x="368" y="474"/>
                      <a:pt x="471" y="368"/>
                      <a:pt x="471" y="237"/>
                    </a:cubicBezTo>
                    <a:cubicBezTo>
                      <a:pt x="471" y="106"/>
                      <a:pt x="368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32"/>
              <p:cNvSpPr/>
              <p:nvPr/>
            </p:nvSpPr>
            <p:spPr>
              <a:xfrm>
                <a:off x="94647" y="658877"/>
                <a:ext cx="91588" cy="60494"/>
              </a:xfrm>
              <a:custGeom>
                <a:rect b="b" l="l" r="r" t="t"/>
                <a:pathLst>
                  <a:path extrusionOk="0" h="1609" w="2606">
                    <a:moveTo>
                      <a:pt x="1302" y="1"/>
                    </a:moveTo>
                    <a:cubicBezTo>
                      <a:pt x="585" y="1"/>
                      <a:pt x="0" y="362"/>
                      <a:pt x="0" y="805"/>
                    </a:cubicBezTo>
                    <a:cubicBezTo>
                      <a:pt x="0" y="1248"/>
                      <a:pt x="585" y="1609"/>
                      <a:pt x="1302" y="1609"/>
                    </a:cubicBezTo>
                    <a:cubicBezTo>
                      <a:pt x="2024" y="1609"/>
                      <a:pt x="2605" y="1248"/>
                      <a:pt x="2605" y="805"/>
                    </a:cubicBezTo>
                    <a:cubicBezTo>
                      <a:pt x="2605" y="362"/>
                      <a:pt x="2024" y="1"/>
                      <a:pt x="13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32"/>
              <p:cNvSpPr/>
              <p:nvPr/>
            </p:nvSpPr>
            <p:spPr>
              <a:xfrm>
                <a:off x="168558" y="629288"/>
                <a:ext cx="22141" cy="23686"/>
              </a:xfrm>
              <a:custGeom>
                <a:rect b="b" l="l" r="r" t="t"/>
                <a:pathLst>
                  <a:path extrusionOk="0" h="630" w="630">
                    <a:moveTo>
                      <a:pt x="313" y="1"/>
                    </a:moveTo>
                    <a:cubicBezTo>
                      <a:pt x="141" y="1"/>
                      <a:pt x="0" y="142"/>
                      <a:pt x="0" y="317"/>
                    </a:cubicBezTo>
                    <a:cubicBezTo>
                      <a:pt x="0" y="489"/>
                      <a:pt x="141" y="629"/>
                      <a:pt x="313" y="629"/>
                    </a:cubicBezTo>
                    <a:cubicBezTo>
                      <a:pt x="488" y="629"/>
                      <a:pt x="629" y="489"/>
                      <a:pt x="629" y="317"/>
                    </a:cubicBezTo>
                    <a:cubicBezTo>
                      <a:pt x="629" y="142"/>
                      <a:pt x="488" y="1"/>
                      <a:pt x="3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32"/>
              <p:cNvSpPr/>
              <p:nvPr/>
            </p:nvSpPr>
            <p:spPr>
              <a:xfrm>
                <a:off x="2637851" y="27844"/>
                <a:ext cx="60660" cy="52336"/>
              </a:xfrm>
              <a:custGeom>
                <a:rect b="b" l="l" r="r" t="t"/>
                <a:pathLst>
                  <a:path extrusionOk="0" h="1392" w="1726">
                    <a:moveTo>
                      <a:pt x="863" y="1"/>
                    </a:moveTo>
                    <a:cubicBezTo>
                      <a:pt x="389" y="1"/>
                      <a:pt x="0" y="313"/>
                      <a:pt x="0" y="695"/>
                    </a:cubicBezTo>
                    <a:cubicBezTo>
                      <a:pt x="0" y="1079"/>
                      <a:pt x="389" y="1392"/>
                      <a:pt x="863" y="1392"/>
                    </a:cubicBezTo>
                    <a:cubicBezTo>
                      <a:pt x="1337" y="1392"/>
                      <a:pt x="1725" y="1079"/>
                      <a:pt x="1725" y="695"/>
                    </a:cubicBezTo>
                    <a:cubicBezTo>
                      <a:pt x="1725" y="313"/>
                      <a:pt x="1337" y="1"/>
                      <a:pt x="8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32"/>
              <p:cNvSpPr/>
              <p:nvPr/>
            </p:nvSpPr>
            <p:spPr>
              <a:xfrm>
                <a:off x="2727929" y="73187"/>
                <a:ext cx="20806" cy="22145"/>
              </a:xfrm>
              <a:custGeom>
                <a:rect b="b" l="l" r="r" t="t"/>
                <a:pathLst>
                  <a:path extrusionOk="0" h="589" w="592">
                    <a:moveTo>
                      <a:pt x="296" y="0"/>
                    </a:moveTo>
                    <a:cubicBezTo>
                      <a:pt x="135" y="0"/>
                      <a:pt x="1" y="131"/>
                      <a:pt x="1" y="293"/>
                    </a:cubicBezTo>
                    <a:cubicBezTo>
                      <a:pt x="1" y="458"/>
                      <a:pt x="135" y="588"/>
                      <a:pt x="296" y="588"/>
                    </a:cubicBezTo>
                    <a:cubicBezTo>
                      <a:pt x="458" y="588"/>
                      <a:pt x="591" y="458"/>
                      <a:pt x="591" y="293"/>
                    </a:cubicBezTo>
                    <a:cubicBezTo>
                      <a:pt x="591" y="131"/>
                      <a:pt x="458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32"/>
              <p:cNvSpPr/>
              <p:nvPr/>
            </p:nvSpPr>
            <p:spPr>
              <a:xfrm>
                <a:off x="2710286" y="27844"/>
                <a:ext cx="17678" cy="19024"/>
              </a:xfrm>
              <a:custGeom>
                <a:rect b="b" l="l" r="r" t="t"/>
                <a:pathLst>
                  <a:path extrusionOk="0" h="506" w="503">
                    <a:moveTo>
                      <a:pt x="252" y="1"/>
                    </a:moveTo>
                    <a:cubicBezTo>
                      <a:pt x="111" y="1"/>
                      <a:pt x="1" y="114"/>
                      <a:pt x="1" y="251"/>
                    </a:cubicBezTo>
                    <a:cubicBezTo>
                      <a:pt x="1" y="392"/>
                      <a:pt x="111" y="505"/>
                      <a:pt x="252" y="505"/>
                    </a:cubicBezTo>
                    <a:cubicBezTo>
                      <a:pt x="389" y="505"/>
                      <a:pt x="503" y="392"/>
                      <a:pt x="503" y="251"/>
                    </a:cubicBezTo>
                    <a:cubicBezTo>
                      <a:pt x="503" y="114"/>
                      <a:pt x="389" y="1"/>
                      <a:pt x="2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32"/>
              <p:cNvSpPr/>
              <p:nvPr/>
            </p:nvSpPr>
            <p:spPr>
              <a:xfrm>
                <a:off x="2590651" y="19460"/>
                <a:ext cx="16694" cy="17859"/>
              </a:xfrm>
              <a:custGeom>
                <a:rect b="b" l="l" r="r" t="t"/>
                <a:pathLst>
                  <a:path extrusionOk="0" h="475" w="475">
                    <a:moveTo>
                      <a:pt x="237" y="0"/>
                    </a:moveTo>
                    <a:cubicBezTo>
                      <a:pt x="106" y="0"/>
                      <a:pt x="0" y="107"/>
                      <a:pt x="0" y="238"/>
                    </a:cubicBezTo>
                    <a:cubicBezTo>
                      <a:pt x="0" y="368"/>
                      <a:pt x="106" y="474"/>
                      <a:pt x="237" y="474"/>
                    </a:cubicBezTo>
                    <a:cubicBezTo>
                      <a:pt x="368" y="474"/>
                      <a:pt x="474" y="368"/>
                      <a:pt x="474" y="238"/>
                    </a:cubicBezTo>
                    <a:cubicBezTo>
                      <a:pt x="474" y="107"/>
                      <a:pt x="368" y="0"/>
                      <a:pt x="2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32"/>
              <p:cNvSpPr/>
              <p:nvPr/>
            </p:nvSpPr>
            <p:spPr>
              <a:xfrm>
                <a:off x="2543310" y="27844"/>
                <a:ext cx="24566" cy="26130"/>
              </a:xfrm>
              <a:custGeom>
                <a:rect b="b" l="l" r="r" t="t"/>
                <a:pathLst>
                  <a:path extrusionOk="0" h="695" w="699">
                    <a:moveTo>
                      <a:pt x="351" y="1"/>
                    </a:moveTo>
                    <a:cubicBezTo>
                      <a:pt x="159" y="1"/>
                      <a:pt x="0" y="155"/>
                      <a:pt x="0" y="348"/>
                    </a:cubicBezTo>
                    <a:cubicBezTo>
                      <a:pt x="0" y="540"/>
                      <a:pt x="159" y="695"/>
                      <a:pt x="351" y="695"/>
                    </a:cubicBezTo>
                    <a:cubicBezTo>
                      <a:pt x="543" y="695"/>
                      <a:pt x="698" y="540"/>
                      <a:pt x="698" y="348"/>
                    </a:cubicBezTo>
                    <a:cubicBezTo>
                      <a:pt x="698" y="155"/>
                      <a:pt x="543" y="1"/>
                      <a:pt x="3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32"/>
              <p:cNvSpPr/>
              <p:nvPr/>
            </p:nvSpPr>
            <p:spPr>
              <a:xfrm>
                <a:off x="3033696" y="10023"/>
                <a:ext cx="25621" cy="27296"/>
              </a:xfrm>
              <a:custGeom>
                <a:rect b="b" l="l" r="r" t="t"/>
                <a:pathLst>
                  <a:path extrusionOk="0" h="726" w="729">
                    <a:moveTo>
                      <a:pt x="364" y="1"/>
                    </a:moveTo>
                    <a:cubicBezTo>
                      <a:pt x="162" y="1"/>
                      <a:pt x="0" y="162"/>
                      <a:pt x="0" y="361"/>
                    </a:cubicBezTo>
                    <a:cubicBezTo>
                      <a:pt x="0" y="564"/>
                      <a:pt x="162" y="725"/>
                      <a:pt x="364" y="725"/>
                    </a:cubicBezTo>
                    <a:cubicBezTo>
                      <a:pt x="564" y="725"/>
                      <a:pt x="729" y="564"/>
                      <a:pt x="729" y="361"/>
                    </a:cubicBezTo>
                    <a:cubicBezTo>
                      <a:pt x="729" y="162"/>
                      <a:pt x="564" y="1"/>
                      <a:pt x="3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32"/>
              <p:cNvSpPr/>
              <p:nvPr/>
            </p:nvSpPr>
            <p:spPr>
              <a:xfrm>
                <a:off x="3088382" y="3707"/>
                <a:ext cx="14796" cy="15791"/>
              </a:xfrm>
              <a:custGeom>
                <a:rect b="b" l="l" r="r" t="t"/>
                <a:pathLst>
                  <a:path extrusionOk="0" h="420" w="421">
                    <a:moveTo>
                      <a:pt x="210" y="0"/>
                    </a:moveTo>
                    <a:cubicBezTo>
                      <a:pt x="94" y="0"/>
                      <a:pt x="1" y="93"/>
                      <a:pt x="1" y="210"/>
                    </a:cubicBezTo>
                    <a:cubicBezTo>
                      <a:pt x="1" y="327"/>
                      <a:pt x="94" y="419"/>
                      <a:pt x="210" y="419"/>
                    </a:cubicBezTo>
                    <a:cubicBezTo>
                      <a:pt x="327" y="419"/>
                      <a:pt x="420" y="327"/>
                      <a:pt x="420" y="210"/>
                    </a:cubicBezTo>
                    <a:cubicBezTo>
                      <a:pt x="420" y="93"/>
                      <a:pt x="327" y="0"/>
                      <a:pt x="2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32"/>
              <p:cNvSpPr/>
              <p:nvPr/>
            </p:nvSpPr>
            <p:spPr>
              <a:xfrm>
                <a:off x="1872873" y="307004"/>
                <a:ext cx="50257" cy="36094"/>
              </a:xfrm>
              <a:custGeom>
                <a:rect b="b" l="l" r="r" t="t"/>
                <a:pathLst>
                  <a:path extrusionOk="0" h="960" w="1430">
                    <a:moveTo>
                      <a:pt x="715" y="0"/>
                    </a:moveTo>
                    <a:cubicBezTo>
                      <a:pt x="320" y="0"/>
                      <a:pt x="1" y="213"/>
                      <a:pt x="1" y="478"/>
                    </a:cubicBezTo>
                    <a:cubicBezTo>
                      <a:pt x="1" y="743"/>
                      <a:pt x="320" y="959"/>
                      <a:pt x="715" y="959"/>
                    </a:cubicBezTo>
                    <a:cubicBezTo>
                      <a:pt x="1110" y="959"/>
                      <a:pt x="1430" y="743"/>
                      <a:pt x="1430" y="478"/>
                    </a:cubicBezTo>
                    <a:cubicBezTo>
                      <a:pt x="1430" y="213"/>
                      <a:pt x="1110" y="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32"/>
              <p:cNvSpPr/>
              <p:nvPr/>
            </p:nvSpPr>
            <p:spPr>
              <a:xfrm>
                <a:off x="1934834" y="275347"/>
                <a:ext cx="22247" cy="23799"/>
              </a:xfrm>
              <a:custGeom>
                <a:rect b="b" l="l" r="r" t="t"/>
                <a:pathLst>
                  <a:path extrusionOk="0" h="633" w="633">
                    <a:moveTo>
                      <a:pt x="316" y="0"/>
                    </a:moveTo>
                    <a:cubicBezTo>
                      <a:pt x="144" y="0"/>
                      <a:pt x="0" y="141"/>
                      <a:pt x="0" y="317"/>
                    </a:cubicBezTo>
                    <a:cubicBezTo>
                      <a:pt x="0" y="492"/>
                      <a:pt x="144" y="633"/>
                      <a:pt x="316" y="633"/>
                    </a:cubicBezTo>
                    <a:cubicBezTo>
                      <a:pt x="492" y="633"/>
                      <a:pt x="633" y="492"/>
                      <a:pt x="633" y="317"/>
                    </a:cubicBezTo>
                    <a:cubicBezTo>
                      <a:pt x="633" y="141"/>
                      <a:pt x="492" y="0"/>
                      <a:pt x="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32"/>
              <p:cNvSpPr/>
              <p:nvPr/>
            </p:nvSpPr>
            <p:spPr>
              <a:xfrm>
                <a:off x="1872873" y="254819"/>
                <a:ext cx="13320" cy="14249"/>
              </a:xfrm>
              <a:custGeom>
                <a:rect b="b" l="l" r="r" t="t"/>
                <a:pathLst>
                  <a:path extrusionOk="0" h="379" w="379">
                    <a:moveTo>
                      <a:pt x="190" y="1"/>
                    </a:moveTo>
                    <a:cubicBezTo>
                      <a:pt x="83" y="1"/>
                      <a:pt x="1" y="86"/>
                      <a:pt x="1" y="189"/>
                    </a:cubicBezTo>
                    <a:cubicBezTo>
                      <a:pt x="1" y="296"/>
                      <a:pt x="83" y="378"/>
                      <a:pt x="190" y="378"/>
                    </a:cubicBezTo>
                    <a:cubicBezTo>
                      <a:pt x="293" y="378"/>
                      <a:pt x="379" y="296"/>
                      <a:pt x="379" y="189"/>
                    </a:cubicBezTo>
                    <a:cubicBezTo>
                      <a:pt x="379" y="86"/>
                      <a:pt x="293" y="1"/>
                      <a:pt x="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32"/>
              <p:cNvSpPr/>
              <p:nvPr/>
            </p:nvSpPr>
            <p:spPr>
              <a:xfrm>
                <a:off x="1751761" y="420811"/>
                <a:ext cx="49554" cy="52862"/>
              </a:xfrm>
              <a:custGeom>
                <a:rect b="b" l="l" r="r" t="t"/>
                <a:pathLst>
                  <a:path extrusionOk="0" h="1406" w="1410">
                    <a:moveTo>
                      <a:pt x="705" y="0"/>
                    </a:moveTo>
                    <a:cubicBezTo>
                      <a:pt x="317" y="0"/>
                      <a:pt x="0" y="313"/>
                      <a:pt x="0" y="701"/>
                    </a:cubicBezTo>
                    <a:cubicBezTo>
                      <a:pt x="0" y="1093"/>
                      <a:pt x="317" y="1406"/>
                      <a:pt x="705" y="1406"/>
                    </a:cubicBezTo>
                    <a:cubicBezTo>
                      <a:pt x="1093" y="1406"/>
                      <a:pt x="1409" y="1093"/>
                      <a:pt x="1409" y="701"/>
                    </a:cubicBezTo>
                    <a:cubicBezTo>
                      <a:pt x="1409" y="313"/>
                      <a:pt x="1093" y="0"/>
                      <a:pt x="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32"/>
              <p:cNvSpPr/>
              <p:nvPr/>
            </p:nvSpPr>
            <p:spPr>
              <a:xfrm>
                <a:off x="1245559" y="572855"/>
                <a:ext cx="17783" cy="19024"/>
              </a:xfrm>
              <a:custGeom>
                <a:rect b="b" l="l" r="r" t="t"/>
                <a:pathLst>
                  <a:path extrusionOk="0" h="506" w="506">
                    <a:moveTo>
                      <a:pt x="255" y="0"/>
                    </a:moveTo>
                    <a:cubicBezTo>
                      <a:pt x="114" y="0"/>
                      <a:pt x="1" y="114"/>
                      <a:pt x="1" y="254"/>
                    </a:cubicBezTo>
                    <a:cubicBezTo>
                      <a:pt x="1" y="392"/>
                      <a:pt x="114" y="506"/>
                      <a:pt x="255" y="506"/>
                    </a:cubicBezTo>
                    <a:cubicBezTo>
                      <a:pt x="392" y="506"/>
                      <a:pt x="505" y="392"/>
                      <a:pt x="505" y="254"/>
                    </a:cubicBezTo>
                    <a:cubicBezTo>
                      <a:pt x="505" y="114"/>
                      <a:pt x="392" y="0"/>
                      <a:pt x="2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32"/>
              <p:cNvSpPr/>
              <p:nvPr/>
            </p:nvSpPr>
            <p:spPr>
              <a:xfrm>
                <a:off x="1378515" y="637184"/>
                <a:ext cx="16799" cy="18122"/>
              </a:xfrm>
              <a:custGeom>
                <a:rect b="b" l="l" r="r" t="t"/>
                <a:pathLst>
                  <a:path extrusionOk="0" h="482" w="478">
                    <a:moveTo>
                      <a:pt x="238" y="0"/>
                    </a:moveTo>
                    <a:cubicBezTo>
                      <a:pt x="107" y="0"/>
                      <a:pt x="0" y="107"/>
                      <a:pt x="0" y="241"/>
                    </a:cubicBezTo>
                    <a:cubicBezTo>
                      <a:pt x="0" y="371"/>
                      <a:pt x="107" y="481"/>
                      <a:pt x="238" y="481"/>
                    </a:cubicBezTo>
                    <a:cubicBezTo>
                      <a:pt x="371" y="481"/>
                      <a:pt x="478" y="371"/>
                      <a:pt x="478" y="241"/>
                    </a:cubicBezTo>
                    <a:cubicBezTo>
                      <a:pt x="478" y="107"/>
                      <a:pt x="371" y="0"/>
                      <a:pt x="2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32"/>
              <p:cNvSpPr/>
              <p:nvPr/>
            </p:nvSpPr>
            <p:spPr>
              <a:xfrm>
                <a:off x="668469" y="474425"/>
                <a:ext cx="15499" cy="16693"/>
              </a:xfrm>
              <a:custGeom>
                <a:rect b="b" l="l" r="r" t="t"/>
                <a:pathLst>
                  <a:path extrusionOk="0" h="444" w="441">
                    <a:moveTo>
                      <a:pt x="221" y="0"/>
                    </a:moveTo>
                    <a:cubicBezTo>
                      <a:pt x="97" y="0"/>
                      <a:pt x="0" y="100"/>
                      <a:pt x="0" y="224"/>
                    </a:cubicBezTo>
                    <a:cubicBezTo>
                      <a:pt x="0" y="344"/>
                      <a:pt x="97" y="444"/>
                      <a:pt x="221" y="444"/>
                    </a:cubicBezTo>
                    <a:cubicBezTo>
                      <a:pt x="341" y="444"/>
                      <a:pt x="441" y="344"/>
                      <a:pt x="441" y="224"/>
                    </a:cubicBezTo>
                    <a:cubicBezTo>
                      <a:pt x="441" y="100"/>
                      <a:pt x="341" y="0"/>
                      <a:pt x="2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32"/>
              <p:cNvSpPr/>
              <p:nvPr/>
            </p:nvSpPr>
            <p:spPr>
              <a:xfrm>
                <a:off x="618597" y="388026"/>
                <a:ext cx="37113" cy="39665"/>
              </a:xfrm>
              <a:custGeom>
                <a:rect b="b" l="l" r="r" t="t"/>
                <a:pathLst>
                  <a:path extrusionOk="0" h="1055" w="1056">
                    <a:moveTo>
                      <a:pt x="530" y="0"/>
                    </a:moveTo>
                    <a:cubicBezTo>
                      <a:pt x="238" y="0"/>
                      <a:pt x="0" y="237"/>
                      <a:pt x="0" y="525"/>
                    </a:cubicBezTo>
                    <a:cubicBezTo>
                      <a:pt x="0" y="817"/>
                      <a:pt x="238" y="1055"/>
                      <a:pt x="530" y="1055"/>
                    </a:cubicBezTo>
                    <a:cubicBezTo>
                      <a:pt x="818" y="1055"/>
                      <a:pt x="1056" y="817"/>
                      <a:pt x="1056" y="525"/>
                    </a:cubicBezTo>
                    <a:cubicBezTo>
                      <a:pt x="1056" y="237"/>
                      <a:pt x="818" y="0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32"/>
              <p:cNvSpPr/>
              <p:nvPr/>
            </p:nvSpPr>
            <p:spPr>
              <a:xfrm>
                <a:off x="590903" y="-42425"/>
                <a:ext cx="766161" cy="234232"/>
              </a:xfrm>
              <a:custGeom>
                <a:rect b="b" l="l" r="r" t="t"/>
                <a:pathLst>
                  <a:path extrusionOk="0" h="6230" w="21800">
                    <a:moveTo>
                      <a:pt x="1026" y="0"/>
                    </a:moveTo>
                    <a:cubicBezTo>
                      <a:pt x="758" y="258"/>
                      <a:pt x="534" y="568"/>
                      <a:pt x="393" y="935"/>
                    </a:cubicBezTo>
                    <a:cubicBezTo>
                      <a:pt x="0" y="1951"/>
                      <a:pt x="405" y="2870"/>
                      <a:pt x="1365" y="2870"/>
                    </a:cubicBezTo>
                    <a:cubicBezTo>
                      <a:pt x="1486" y="2870"/>
                      <a:pt x="1616" y="2855"/>
                      <a:pt x="1754" y="2825"/>
                    </a:cubicBezTo>
                    <a:cubicBezTo>
                      <a:pt x="3094" y="2523"/>
                      <a:pt x="4393" y="2035"/>
                      <a:pt x="5736" y="1729"/>
                    </a:cubicBezTo>
                    <a:cubicBezTo>
                      <a:pt x="6192" y="1626"/>
                      <a:pt x="6641" y="1580"/>
                      <a:pt x="7086" y="1580"/>
                    </a:cubicBezTo>
                    <a:cubicBezTo>
                      <a:pt x="8204" y="1580"/>
                      <a:pt x="9290" y="1874"/>
                      <a:pt x="10368" y="2309"/>
                    </a:cubicBezTo>
                    <a:cubicBezTo>
                      <a:pt x="12037" y="2983"/>
                      <a:pt x="13546" y="3945"/>
                      <a:pt x="15168" y="4715"/>
                    </a:cubicBezTo>
                    <a:cubicBezTo>
                      <a:pt x="16633" y="5408"/>
                      <a:pt x="18405" y="6230"/>
                      <a:pt x="20070" y="6230"/>
                    </a:cubicBezTo>
                    <a:cubicBezTo>
                      <a:pt x="20087" y="6230"/>
                      <a:pt x="20105" y="6230"/>
                      <a:pt x="20122" y="6229"/>
                    </a:cubicBezTo>
                    <a:cubicBezTo>
                      <a:pt x="21208" y="6216"/>
                      <a:pt x="21799" y="5364"/>
                      <a:pt x="21647" y="4337"/>
                    </a:cubicBezTo>
                    <a:cubicBezTo>
                      <a:pt x="21548" y="3657"/>
                      <a:pt x="20960" y="3237"/>
                      <a:pt x="20410" y="2897"/>
                    </a:cubicBezTo>
                    <a:cubicBezTo>
                      <a:pt x="19686" y="2457"/>
                      <a:pt x="17909" y="1158"/>
                      <a:pt x="19597" y="698"/>
                    </a:cubicBezTo>
                    <a:cubicBezTo>
                      <a:pt x="20077" y="568"/>
                      <a:pt x="20851" y="382"/>
                      <a:pt x="21335" y="0"/>
                    </a:cubicBezTo>
                    <a:lnTo>
                      <a:pt x="19435" y="0"/>
                    </a:lnTo>
                    <a:cubicBezTo>
                      <a:pt x="18373" y="344"/>
                      <a:pt x="17037" y="663"/>
                      <a:pt x="17181" y="1681"/>
                    </a:cubicBezTo>
                    <a:cubicBezTo>
                      <a:pt x="17270" y="2296"/>
                      <a:pt x="18030" y="2495"/>
                      <a:pt x="18504" y="2729"/>
                    </a:cubicBezTo>
                    <a:cubicBezTo>
                      <a:pt x="19108" y="3027"/>
                      <a:pt x="19758" y="3389"/>
                      <a:pt x="20198" y="3917"/>
                    </a:cubicBezTo>
                    <a:cubicBezTo>
                      <a:pt x="20466" y="4240"/>
                      <a:pt x="20837" y="4852"/>
                      <a:pt x="20490" y="5237"/>
                    </a:cubicBezTo>
                    <a:cubicBezTo>
                      <a:pt x="20338" y="5406"/>
                      <a:pt x="20082" y="5465"/>
                      <a:pt x="19796" y="5465"/>
                    </a:cubicBezTo>
                    <a:cubicBezTo>
                      <a:pt x="19300" y="5465"/>
                      <a:pt x="18713" y="5287"/>
                      <a:pt x="18422" y="5203"/>
                    </a:cubicBezTo>
                    <a:cubicBezTo>
                      <a:pt x="16679" y="4701"/>
                      <a:pt x="15150" y="3835"/>
                      <a:pt x="13611" y="2918"/>
                    </a:cubicBezTo>
                    <a:cubicBezTo>
                      <a:pt x="11739" y="1797"/>
                      <a:pt x="9437" y="956"/>
                      <a:pt x="7269" y="742"/>
                    </a:cubicBezTo>
                    <a:cubicBezTo>
                      <a:pt x="6873" y="703"/>
                      <a:pt x="6479" y="679"/>
                      <a:pt x="6086" y="679"/>
                    </a:cubicBezTo>
                    <a:cubicBezTo>
                      <a:pt x="5526" y="679"/>
                      <a:pt x="4969" y="728"/>
                      <a:pt x="4413" y="849"/>
                    </a:cubicBezTo>
                    <a:cubicBezTo>
                      <a:pt x="3617" y="1018"/>
                      <a:pt x="2861" y="1523"/>
                      <a:pt x="2043" y="1584"/>
                    </a:cubicBezTo>
                    <a:cubicBezTo>
                      <a:pt x="2001" y="1588"/>
                      <a:pt x="1962" y="1589"/>
                      <a:pt x="1925" y="1589"/>
                    </a:cubicBezTo>
                    <a:cubicBezTo>
                      <a:pt x="1136" y="1589"/>
                      <a:pt x="1362" y="868"/>
                      <a:pt x="1809" y="403"/>
                    </a:cubicBezTo>
                    <a:cubicBezTo>
                      <a:pt x="1960" y="244"/>
                      <a:pt x="2136" y="117"/>
                      <a:pt x="23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32"/>
              <p:cNvSpPr/>
              <p:nvPr/>
            </p:nvSpPr>
            <p:spPr>
              <a:xfrm>
                <a:off x="1347727" y="-42425"/>
                <a:ext cx="448380" cy="318940"/>
              </a:xfrm>
              <a:custGeom>
                <a:rect b="b" l="l" r="r" t="t"/>
                <a:pathLst>
                  <a:path extrusionOk="0" h="8483" w="12758">
                    <a:moveTo>
                      <a:pt x="2278" y="0"/>
                    </a:moveTo>
                    <a:cubicBezTo>
                      <a:pt x="1942" y="365"/>
                      <a:pt x="1282" y="581"/>
                      <a:pt x="979" y="897"/>
                    </a:cubicBezTo>
                    <a:cubicBezTo>
                      <a:pt x="0" y="1911"/>
                      <a:pt x="330" y="2969"/>
                      <a:pt x="1453" y="3570"/>
                    </a:cubicBezTo>
                    <a:cubicBezTo>
                      <a:pt x="2595" y="4182"/>
                      <a:pt x="3202" y="5419"/>
                      <a:pt x="1986" y="6378"/>
                    </a:cubicBezTo>
                    <a:cubicBezTo>
                      <a:pt x="1330" y="6896"/>
                      <a:pt x="1058" y="7394"/>
                      <a:pt x="1821" y="8068"/>
                    </a:cubicBezTo>
                    <a:cubicBezTo>
                      <a:pt x="2194" y="8399"/>
                      <a:pt x="2723" y="8483"/>
                      <a:pt x="3256" y="8483"/>
                    </a:cubicBezTo>
                    <a:cubicBezTo>
                      <a:pt x="3653" y="8483"/>
                      <a:pt x="4052" y="8436"/>
                      <a:pt x="4391" y="8411"/>
                    </a:cubicBezTo>
                    <a:cubicBezTo>
                      <a:pt x="6079" y="8288"/>
                      <a:pt x="8126" y="7367"/>
                      <a:pt x="8727" y="5646"/>
                    </a:cubicBezTo>
                    <a:cubicBezTo>
                      <a:pt x="9187" y="4320"/>
                      <a:pt x="7944" y="2609"/>
                      <a:pt x="9332" y="1608"/>
                    </a:cubicBezTo>
                    <a:cubicBezTo>
                      <a:pt x="9779" y="1282"/>
                      <a:pt x="10263" y="1151"/>
                      <a:pt x="10785" y="1007"/>
                    </a:cubicBezTo>
                    <a:cubicBezTo>
                      <a:pt x="11455" y="818"/>
                      <a:pt x="12098" y="433"/>
                      <a:pt x="12679" y="56"/>
                    </a:cubicBezTo>
                    <a:cubicBezTo>
                      <a:pt x="12699" y="42"/>
                      <a:pt x="12726" y="24"/>
                      <a:pt x="12758" y="0"/>
                    </a:cubicBezTo>
                    <a:lnTo>
                      <a:pt x="10023" y="0"/>
                    </a:lnTo>
                    <a:cubicBezTo>
                      <a:pt x="9985" y="11"/>
                      <a:pt x="9950" y="21"/>
                      <a:pt x="9916" y="32"/>
                    </a:cubicBezTo>
                    <a:cubicBezTo>
                      <a:pt x="8792" y="358"/>
                      <a:pt x="6903" y="268"/>
                      <a:pt x="6745" y="1856"/>
                    </a:cubicBezTo>
                    <a:cubicBezTo>
                      <a:pt x="6666" y="2632"/>
                      <a:pt x="7240" y="3278"/>
                      <a:pt x="6483" y="3876"/>
                    </a:cubicBezTo>
                    <a:cubicBezTo>
                      <a:pt x="6219" y="4085"/>
                      <a:pt x="5995" y="4170"/>
                      <a:pt x="5796" y="4170"/>
                    </a:cubicBezTo>
                    <a:cubicBezTo>
                      <a:pt x="5355" y="4170"/>
                      <a:pt x="5038" y="3750"/>
                      <a:pt x="4673" y="3333"/>
                    </a:cubicBezTo>
                    <a:cubicBezTo>
                      <a:pt x="4130" y="2718"/>
                      <a:pt x="3419" y="2725"/>
                      <a:pt x="2670" y="2615"/>
                    </a:cubicBezTo>
                    <a:cubicBezTo>
                      <a:pt x="2433" y="2577"/>
                      <a:pt x="1965" y="2567"/>
                      <a:pt x="1804" y="2354"/>
                    </a:cubicBezTo>
                    <a:cubicBezTo>
                      <a:pt x="1567" y="2041"/>
                      <a:pt x="1918" y="1516"/>
                      <a:pt x="2089" y="1265"/>
                    </a:cubicBezTo>
                    <a:cubicBezTo>
                      <a:pt x="2240" y="1045"/>
                      <a:pt x="2825" y="523"/>
                      <a:pt x="3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32"/>
              <p:cNvSpPr/>
              <p:nvPr/>
            </p:nvSpPr>
            <p:spPr>
              <a:xfrm>
                <a:off x="0" y="-42425"/>
                <a:ext cx="565378" cy="367252"/>
              </a:xfrm>
              <a:custGeom>
                <a:rect b="b" l="l" r="r" t="t"/>
                <a:pathLst>
                  <a:path extrusionOk="0" h="9768" w="16087">
                    <a:moveTo>
                      <a:pt x="14846" y="0"/>
                    </a:moveTo>
                    <a:cubicBezTo>
                      <a:pt x="14818" y="70"/>
                      <a:pt x="14784" y="138"/>
                      <a:pt x="14736" y="197"/>
                    </a:cubicBezTo>
                    <a:cubicBezTo>
                      <a:pt x="14506" y="492"/>
                      <a:pt x="13922" y="677"/>
                      <a:pt x="13592" y="818"/>
                    </a:cubicBezTo>
                    <a:cubicBezTo>
                      <a:pt x="13025" y="1059"/>
                      <a:pt x="12403" y="1296"/>
                      <a:pt x="11813" y="1481"/>
                    </a:cubicBezTo>
                    <a:cubicBezTo>
                      <a:pt x="10823" y="1791"/>
                      <a:pt x="9538" y="1832"/>
                      <a:pt x="8922" y="2828"/>
                    </a:cubicBezTo>
                    <a:cubicBezTo>
                      <a:pt x="8280" y="3866"/>
                      <a:pt x="8954" y="4597"/>
                      <a:pt x="9961" y="4828"/>
                    </a:cubicBezTo>
                    <a:cubicBezTo>
                      <a:pt x="10654" y="4986"/>
                      <a:pt x="11359" y="5233"/>
                      <a:pt x="11775" y="5858"/>
                    </a:cubicBezTo>
                    <a:cubicBezTo>
                      <a:pt x="12344" y="6714"/>
                      <a:pt x="11754" y="7772"/>
                      <a:pt x="10929" y="8250"/>
                    </a:cubicBezTo>
                    <a:cubicBezTo>
                      <a:pt x="10430" y="8540"/>
                      <a:pt x="9885" y="8661"/>
                      <a:pt x="9336" y="8661"/>
                    </a:cubicBezTo>
                    <a:cubicBezTo>
                      <a:pt x="8512" y="8661"/>
                      <a:pt x="7677" y="8387"/>
                      <a:pt x="6968" y="7999"/>
                    </a:cubicBezTo>
                    <a:cubicBezTo>
                      <a:pt x="6236" y="7597"/>
                      <a:pt x="5360" y="7085"/>
                      <a:pt x="5088" y="6233"/>
                    </a:cubicBezTo>
                    <a:cubicBezTo>
                      <a:pt x="4799" y="5322"/>
                      <a:pt x="5638" y="4879"/>
                      <a:pt x="5711" y="4024"/>
                    </a:cubicBezTo>
                    <a:cubicBezTo>
                      <a:pt x="5851" y="2395"/>
                      <a:pt x="3521" y="1859"/>
                      <a:pt x="2346" y="1859"/>
                    </a:cubicBezTo>
                    <a:cubicBezTo>
                      <a:pt x="1776" y="1859"/>
                      <a:pt x="804" y="1966"/>
                      <a:pt x="1223" y="2745"/>
                    </a:cubicBezTo>
                    <a:cubicBezTo>
                      <a:pt x="1464" y="3189"/>
                      <a:pt x="1913" y="3220"/>
                      <a:pt x="2354" y="3337"/>
                    </a:cubicBezTo>
                    <a:cubicBezTo>
                      <a:pt x="2996" y="3508"/>
                      <a:pt x="4408" y="3773"/>
                      <a:pt x="4044" y="4770"/>
                    </a:cubicBezTo>
                    <a:cubicBezTo>
                      <a:pt x="3888" y="5198"/>
                      <a:pt x="3400" y="5286"/>
                      <a:pt x="2870" y="5286"/>
                    </a:cubicBezTo>
                    <a:cubicBezTo>
                      <a:pt x="2498" y="5286"/>
                      <a:pt x="2106" y="5242"/>
                      <a:pt x="1794" y="5242"/>
                    </a:cubicBezTo>
                    <a:cubicBezTo>
                      <a:pt x="1698" y="5242"/>
                      <a:pt x="1610" y="5246"/>
                      <a:pt x="1532" y="5257"/>
                    </a:cubicBezTo>
                    <a:cubicBezTo>
                      <a:pt x="1085" y="5316"/>
                      <a:pt x="446" y="5536"/>
                      <a:pt x="0" y="5886"/>
                    </a:cubicBezTo>
                    <a:lnTo>
                      <a:pt x="0" y="7446"/>
                    </a:lnTo>
                    <a:cubicBezTo>
                      <a:pt x="72" y="7371"/>
                      <a:pt x="148" y="7298"/>
                      <a:pt x="230" y="7236"/>
                    </a:cubicBezTo>
                    <a:cubicBezTo>
                      <a:pt x="821" y="6797"/>
                      <a:pt x="1539" y="6353"/>
                      <a:pt x="2243" y="6130"/>
                    </a:cubicBezTo>
                    <a:cubicBezTo>
                      <a:pt x="2429" y="6071"/>
                      <a:pt x="2605" y="6044"/>
                      <a:pt x="2774" y="6044"/>
                    </a:cubicBezTo>
                    <a:cubicBezTo>
                      <a:pt x="3786" y="6044"/>
                      <a:pt x="4500" y="7020"/>
                      <a:pt x="5092" y="7786"/>
                    </a:cubicBezTo>
                    <a:cubicBezTo>
                      <a:pt x="5793" y="8697"/>
                      <a:pt x="6919" y="9294"/>
                      <a:pt x="8029" y="9580"/>
                    </a:cubicBezTo>
                    <a:cubicBezTo>
                      <a:pt x="8497" y="9699"/>
                      <a:pt x="9057" y="9768"/>
                      <a:pt x="9634" y="9768"/>
                    </a:cubicBezTo>
                    <a:cubicBezTo>
                      <a:pt x="10678" y="9768"/>
                      <a:pt x="11780" y="9543"/>
                      <a:pt x="12500" y="8992"/>
                    </a:cubicBezTo>
                    <a:cubicBezTo>
                      <a:pt x="13403" y="8305"/>
                      <a:pt x="14166" y="6749"/>
                      <a:pt x="13389" y="5725"/>
                    </a:cubicBezTo>
                    <a:cubicBezTo>
                      <a:pt x="12805" y="4948"/>
                      <a:pt x="11888" y="4965"/>
                      <a:pt x="11112" y="4515"/>
                    </a:cubicBezTo>
                    <a:cubicBezTo>
                      <a:pt x="10795" y="4333"/>
                      <a:pt x="10180" y="4034"/>
                      <a:pt x="10139" y="3622"/>
                    </a:cubicBezTo>
                    <a:cubicBezTo>
                      <a:pt x="10091" y="3192"/>
                      <a:pt x="10586" y="2708"/>
                      <a:pt x="10919" y="2515"/>
                    </a:cubicBezTo>
                    <a:cubicBezTo>
                      <a:pt x="11362" y="2261"/>
                      <a:pt x="11891" y="2165"/>
                      <a:pt x="12390" y="2106"/>
                    </a:cubicBezTo>
                    <a:cubicBezTo>
                      <a:pt x="13142" y="2024"/>
                      <a:pt x="13746" y="1763"/>
                      <a:pt x="14410" y="1402"/>
                    </a:cubicBezTo>
                    <a:cubicBezTo>
                      <a:pt x="14674" y="1258"/>
                      <a:pt x="15537" y="636"/>
                      <a:pt x="160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4" name="Google Shape;1344;p32"/>
            <p:cNvGrpSpPr/>
            <p:nvPr/>
          </p:nvGrpSpPr>
          <p:grpSpPr>
            <a:xfrm flipH="1" rot="10800000">
              <a:off x="5798042" y="3722794"/>
              <a:ext cx="3345959" cy="880694"/>
              <a:chOff x="736842" y="1480444"/>
              <a:chExt cx="3345959" cy="880694"/>
            </a:xfrm>
          </p:grpSpPr>
          <p:sp>
            <p:nvSpPr>
              <p:cNvPr id="1345" name="Google Shape;1345;p32"/>
              <p:cNvSpPr/>
              <p:nvPr/>
            </p:nvSpPr>
            <p:spPr>
              <a:xfrm rot="1610678">
                <a:off x="3451097" y="1946259"/>
                <a:ext cx="49476" cy="49641"/>
              </a:xfrm>
              <a:custGeom>
                <a:rect b="b" l="l" r="r" t="t"/>
                <a:pathLst>
                  <a:path extrusionOk="0" h="888" w="885">
                    <a:moveTo>
                      <a:pt x="440" y="1"/>
                    </a:moveTo>
                    <a:cubicBezTo>
                      <a:pt x="196" y="1"/>
                      <a:pt x="1" y="200"/>
                      <a:pt x="1" y="444"/>
                    </a:cubicBezTo>
                    <a:cubicBezTo>
                      <a:pt x="1" y="688"/>
                      <a:pt x="196" y="887"/>
                      <a:pt x="440" y="887"/>
                    </a:cubicBezTo>
                    <a:cubicBezTo>
                      <a:pt x="684" y="887"/>
                      <a:pt x="884" y="688"/>
                      <a:pt x="884" y="444"/>
                    </a:cubicBezTo>
                    <a:cubicBezTo>
                      <a:pt x="884" y="200"/>
                      <a:pt x="684" y="1"/>
                      <a:pt x="440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32"/>
              <p:cNvSpPr/>
              <p:nvPr/>
            </p:nvSpPr>
            <p:spPr>
              <a:xfrm rot="1610678">
                <a:off x="2546053" y="1674224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0" y="196"/>
                      <a:pt x="0" y="440"/>
                    </a:cubicBezTo>
                    <a:cubicBezTo>
                      <a:pt x="0" y="685"/>
                      <a:pt x="200" y="883"/>
                      <a:pt x="444" y="883"/>
                    </a:cubicBezTo>
                    <a:cubicBezTo>
                      <a:pt x="688" y="883"/>
                      <a:pt x="887" y="685"/>
                      <a:pt x="887" y="440"/>
                    </a:cubicBezTo>
                    <a:cubicBezTo>
                      <a:pt x="887" y="196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32"/>
              <p:cNvSpPr/>
              <p:nvPr/>
            </p:nvSpPr>
            <p:spPr>
              <a:xfrm rot="1610678">
                <a:off x="745375" y="2302963"/>
                <a:ext cx="49643" cy="49641"/>
              </a:xfrm>
              <a:custGeom>
                <a:rect b="b" l="l" r="r" t="t"/>
                <a:pathLst>
                  <a:path extrusionOk="0" h="888" w="888">
                    <a:moveTo>
                      <a:pt x="443" y="1"/>
                    </a:moveTo>
                    <a:cubicBezTo>
                      <a:pt x="199" y="1"/>
                      <a:pt x="1" y="199"/>
                      <a:pt x="1" y="443"/>
                    </a:cubicBezTo>
                    <a:cubicBezTo>
                      <a:pt x="1" y="688"/>
                      <a:pt x="199" y="887"/>
                      <a:pt x="443" y="887"/>
                    </a:cubicBezTo>
                    <a:cubicBezTo>
                      <a:pt x="687" y="887"/>
                      <a:pt x="887" y="688"/>
                      <a:pt x="887" y="443"/>
                    </a:cubicBezTo>
                    <a:cubicBezTo>
                      <a:pt x="887" y="199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32"/>
              <p:cNvSpPr/>
              <p:nvPr/>
            </p:nvSpPr>
            <p:spPr>
              <a:xfrm rot="1610678">
                <a:off x="4024727" y="1812549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1" y="197"/>
                      <a:pt x="1" y="440"/>
                    </a:cubicBezTo>
                    <a:cubicBezTo>
                      <a:pt x="1" y="684"/>
                      <a:pt x="200" y="883"/>
                      <a:pt x="444" y="883"/>
                    </a:cubicBezTo>
                    <a:cubicBezTo>
                      <a:pt x="688" y="883"/>
                      <a:pt x="887" y="684"/>
                      <a:pt x="887" y="440"/>
                    </a:cubicBezTo>
                    <a:cubicBezTo>
                      <a:pt x="887" y="197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32"/>
              <p:cNvSpPr/>
              <p:nvPr/>
            </p:nvSpPr>
            <p:spPr>
              <a:xfrm rot="1610678">
                <a:off x="3445120" y="2129277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3" y="0"/>
                    </a:moveTo>
                    <a:cubicBezTo>
                      <a:pt x="199" y="0"/>
                      <a:pt x="0" y="196"/>
                      <a:pt x="0" y="440"/>
                    </a:cubicBezTo>
                    <a:cubicBezTo>
                      <a:pt x="0" y="685"/>
                      <a:pt x="199" y="883"/>
                      <a:pt x="443" y="883"/>
                    </a:cubicBezTo>
                    <a:cubicBezTo>
                      <a:pt x="687" y="883"/>
                      <a:pt x="887" y="685"/>
                      <a:pt x="887" y="440"/>
                    </a:cubicBezTo>
                    <a:cubicBezTo>
                      <a:pt x="887" y="196"/>
                      <a:pt x="687" y="0"/>
                      <a:pt x="443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32"/>
              <p:cNvSpPr/>
              <p:nvPr/>
            </p:nvSpPr>
            <p:spPr>
              <a:xfrm rot="1610678">
                <a:off x="2375289" y="1488927"/>
                <a:ext cx="49364" cy="49418"/>
              </a:xfrm>
              <a:custGeom>
                <a:rect b="b" l="l" r="r" t="t"/>
                <a:pathLst>
                  <a:path extrusionOk="0" h="884" w="883">
                    <a:moveTo>
                      <a:pt x="443" y="1"/>
                    </a:moveTo>
                    <a:cubicBezTo>
                      <a:pt x="199" y="1"/>
                      <a:pt x="0" y="196"/>
                      <a:pt x="0" y="443"/>
                    </a:cubicBezTo>
                    <a:cubicBezTo>
                      <a:pt x="0" y="687"/>
                      <a:pt x="199" y="884"/>
                      <a:pt x="443" y="884"/>
                    </a:cubicBezTo>
                    <a:cubicBezTo>
                      <a:pt x="687" y="884"/>
                      <a:pt x="883" y="687"/>
                      <a:pt x="883" y="443"/>
                    </a:cubicBezTo>
                    <a:cubicBezTo>
                      <a:pt x="883" y="196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51" name="Google Shape;1351;p32"/>
          <p:cNvSpPr txBox="1"/>
          <p:nvPr>
            <p:ph idx="1" type="subTitle"/>
          </p:nvPr>
        </p:nvSpPr>
        <p:spPr>
          <a:xfrm>
            <a:off x="3089475" y="1341050"/>
            <a:ext cx="38793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52" name="Google Shape;1352;p32"/>
          <p:cNvSpPr txBox="1"/>
          <p:nvPr>
            <p:ph idx="2" type="subTitle"/>
          </p:nvPr>
        </p:nvSpPr>
        <p:spPr>
          <a:xfrm>
            <a:off x="3089475" y="1842125"/>
            <a:ext cx="38793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353" name="Google Shape;1353;p32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4" name="Google Shape;1354;p32"/>
          <p:cNvSpPr txBox="1"/>
          <p:nvPr>
            <p:ph idx="3" type="subTitle"/>
          </p:nvPr>
        </p:nvSpPr>
        <p:spPr>
          <a:xfrm>
            <a:off x="3089475" y="3111675"/>
            <a:ext cx="38793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55" name="Google Shape;1355;p32"/>
          <p:cNvSpPr txBox="1"/>
          <p:nvPr>
            <p:ph idx="4" type="subTitle"/>
          </p:nvPr>
        </p:nvSpPr>
        <p:spPr>
          <a:xfrm>
            <a:off x="3089475" y="3612750"/>
            <a:ext cx="3879300" cy="9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TWO_COLUMNS_1_1"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7" name="Google Shape;1357;p33"/>
          <p:cNvGrpSpPr/>
          <p:nvPr/>
        </p:nvGrpSpPr>
        <p:grpSpPr>
          <a:xfrm>
            <a:off x="5798042" y="-128005"/>
            <a:ext cx="3345959" cy="4731493"/>
            <a:chOff x="5798042" y="-128005"/>
            <a:chExt cx="3345959" cy="4731493"/>
          </a:xfrm>
        </p:grpSpPr>
        <p:grpSp>
          <p:nvGrpSpPr>
            <p:cNvPr id="1358" name="Google Shape;1358;p33"/>
            <p:cNvGrpSpPr/>
            <p:nvPr/>
          </p:nvGrpSpPr>
          <p:grpSpPr>
            <a:xfrm flipH="1">
              <a:off x="5821001" y="-128005"/>
              <a:ext cx="3322995" cy="1292489"/>
              <a:chOff x="0" y="-42425"/>
              <a:chExt cx="3322995" cy="1292489"/>
            </a:xfrm>
          </p:grpSpPr>
          <p:sp>
            <p:nvSpPr>
              <p:cNvPr id="1359" name="Google Shape;1359;p33"/>
              <p:cNvSpPr/>
              <p:nvPr/>
            </p:nvSpPr>
            <p:spPr>
              <a:xfrm>
                <a:off x="0" y="-42425"/>
                <a:ext cx="3322257" cy="1292489"/>
              </a:xfrm>
              <a:custGeom>
                <a:rect b="b" l="l" r="r" t="t"/>
                <a:pathLst>
                  <a:path extrusionOk="0" h="34377" w="94530">
                    <a:moveTo>
                      <a:pt x="0" y="0"/>
                    </a:moveTo>
                    <a:lnTo>
                      <a:pt x="0" y="34376"/>
                    </a:lnTo>
                    <a:cubicBezTo>
                      <a:pt x="433" y="33623"/>
                      <a:pt x="773" y="32768"/>
                      <a:pt x="1185" y="32091"/>
                    </a:cubicBezTo>
                    <a:cubicBezTo>
                      <a:pt x="2271" y="30308"/>
                      <a:pt x="3353" y="28322"/>
                      <a:pt x="5212" y="27236"/>
                    </a:cubicBezTo>
                    <a:cubicBezTo>
                      <a:pt x="7143" y="26110"/>
                      <a:pt x="9809" y="26116"/>
                      <a:pt x="11524" y="24721"/>
                    </a:cubicBezTo>
                    <a:cubicBezTo>
                      <a:pt x="13132" y="23416"/>
                      <a:pt x="13808" y="21103"/>
                      <a:pt x="15424" y="19798"/>
                    </a:cubicBezTo>
                    <a:cubicBezTo>
                      <a:pt x="16189" y="19181"/>
                      <a:pt x="17080" y="18935"/>
                      <a:pt x="18050" y="18935"/>
                    </a:cubicBezTo>
                    <a:cubicBezTo>
                      <a:pt x="21237" y="18935"/>
                      <a:pt x="25278" y="21588"/>
                      <a:pt x="28531" y="22423"/>
                    </a:cubicBezTo>
                    <a:cubicBezTo>
                      <a:pt x="32139" y="23347"/>
                      <a:pt x="35667" y="22612"/>
                      <a:pt x="39258" y="23323"/>
                    </a:cubicBezTo>
                    <a:cubicBezTo>
                      <a:pt x="41466" y="23761"/>
                      <a:pt x="44634" y="25194"/>
                      <a:pt x="47336" y="25194"/>
                    </a:cubicBezTo>
                    <a:cubicBezTo>
                      <a:pt x="48682" y="25194"/>
                      <a:pt x="49913" y="24839"/>
                      <a:pt x="50853" y="23828"/>
                    </a:cubicBezTo>
                    <a:cubicBezTo>
                      <a:pt x="51750" y="22866"/>
                      <a:pt x="51736" y="21419"/>
                      <a:pt x="52234" y="20276"/>
                    </a:cubicBezTo>
                    <a:cubicBezTo>
                      <a:pt x="53513" y="17341"/>
                      <a:pt x="56248" y="15039"/>
                      <a:pt x="58749" y="13177"/>
                    </a:cubicBezTo>
                    <a:cubicBezTo>
                      <a:pt x="61470" y="11149"/>
                      <a:pt x="63838" y="9633"/>
                      <a:pt x="66727" y="9633"/>
                    </a:cubicBezTo>
                    <a:cubicBezTo>
                      <a:pt x="67748" y="9633"/>
                      <a:pt x="68835" y="9822"/>
                      <a:pt x="70025" y="10246"/>
                    </a:cubicBezTo>
                    <a:cubicBezTo>
                      <a:pt x="71133" y="10639"/>
                      <a:pt x="73675" y="11507"/>
                      <a:pt x="76327" y="11507"/>
                    </a:cubicBezTo>
                    <a:cubicBezTo>
                      <a:pt x="78084" y="11507"/>
                      <a:pt x="79891" y="11126"/>
                      <a:pt x="81360" y="9971"/>
                    </a:cubicBezTo>
                    <a:cubicBezTo>
                      <a:pt x="82979" y="8697"/>
                      <a:pt x="83583" y="6477"/>
                      <a:pt x="85535" y="5615"/>
                    </a:cubicBezTo>
                    <a:cubicBezTo>
                      <a:pt x="87071" y="4938"/>
                      <a:pt x="88864" y="5227"/>
                      <a:pt x="90493" y="5051"/>
                    </a:cubicBezTo>
                    <a:cubicBezTo>
                      <a:pt x="91988" y="4893"/>
                      <a:pt x="93389" y="4323"/>
                      <a:pt x="94530" y="3412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33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0" y="0"/>
                    </a:move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33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82266" y="478"/>
                    </a:moveTo>
                    <a:cubicBezTo>
                      <a:pt x="82805" y="478"/>
                      <a:pt x="83171" y="756"/>
                      <a:pt x="83377" y="1237"/>
                    </a:cubicBezTo>
                    <a:cubicBezTo>
                      <a:pt x="83763" y="2137"/>
                      <a:pt x="82386" y="3260"/>
                      <a:pt x="80606" y="3260"/>
                    </a:cubicBezTo>
                    <a:cubicBezTo>
                      <a:pt x="80007" y="3260"/>
                      <a:pt x="79363" y="3133"/>
                      <a:pt x="78725" y="2828"/>
                    </a:cubicBezTo>
                    <a:cubicBezTo>
                      <a:pt x="77852" y="2409"/>
                      <a:pt x="77794" y="1265"/>
                      <a:pt x="78869" y="1104"/>
                    </a:cubicBezTo>
                    <a:cubicBezTo>
                      <a:pt x="79171" y="1058"/>
                      <a:pt x="79410" y="1050"/>
                      <a:pt x="79619" y="1050"/>
                    </a:cubicBezTo>
                    <a:cubicBezTo>
                      <a:pt x="79740" y="1050"/>
                      <a:pt x="79851" y="1053"/>
                      <a:pt x="79960" y="1053"/>
                    </a:cubicBezTo>
                    <a:cubicBezTo>
                      <a:pt x="80317" y="1053"/>
                      <a:pt x="80641" y="1022"/>
                      <a:pt x="81171" y="763"/>
                    </a:cubicBezTo>
                    <a:cubicBezTo>
                      <a:pt x="81594" y="568"/>
                      <a:pt x="81958" y="478"/>
                      <a:pt x="82266" y="478"/>
                    </a:cubicBezTo>
                    <a:close/>
                    <a:moveTo>
                      <a:pt x="28271" y="7419"/>
                    </a:moveTo>
                    <a:cubicBezTo>
                      <a:pt x="29152" y="7419"/>
                      <a:pt x="30200" y="7776"/>
                      <a:pt x="30871" y="8198"/>
                    </a:cubicBezTo>
                    <a:cubicBezTo>
                      <a:pt x="31582" y="8649"/>
                      <a:pt x="32197" y="9061"/>
                      <a:pt x="32997" y="9383"/>
                    </a:cubicBezTo>
                    <a:cubicBezTo>
                      <a:pt x="33640" y="9645"/>
                      <a:pt x="34358" y="9806"/>
                      <a:pt x="34970" y="10140"/>
                    </a:cubicBezTo>
                    <a:cubicBezTo>
                      <a:pt x="36361" y="10902"/>
                      <a:pt x="35794" y="12517"/>
                      <a:pt x="34444" y="12933"/>
                    </a:cubicBezTo>
                    <a:cubicBezTo>
                      <a:pt x="34108" y="13037"/>
                      <a:pt x="33748" y="13084"/>
                      <a:pt x="33373" y="13084"/>
                    </a:cubicBezTo>
                    <a:cubicBezTo>
                      <a:pt x="30684" y="13084"/>
                      <a:pt x="27262" y="10647"/>
                      <a:pt x="26710" y="9209"/>
                    </a:cubicBezTo>
                    <a:cubicBezTo>
                      <a:pt x="26491" y="7876"/>
                      <a:pt x="27274" y="7419"/>
                      <a:pt x="28271" y="7419"/>
                    </a:cubicBezTo>
                    <a:close/>
                    <a:moveTo>
                      <a:pt x="38767" y="11448"/>
                    </a:moveTo>
                    <a:cubicBezTo>
                      <a:pt x="39217" y="11448"/>
                      <a:pt x="39833" y="11640"/>
                      <a:pt x="40639" y="12184"/>
                    </a:cubicBezTo>
                    <a:cubicBezTo>
                      <a:pt x="41140" y="12524"/>
                      <a:pt x="41989" y="13276"/>
                      <a:pt x="41460" y="13874"/>
                    </a:cubicBezTo>
                    <a:cubicBezTo>
                      <a:pt x="41136" y="14242"/>
                      <a:pt x="40630" y="14376"/>
                      <a:pt x="40104" y="14376"/>
                    </a:cubicBezTo>
                    <a:cubicBezTo>
                      <a:pt x="39574" y="14376"/>
                      <a:pt x="39025" y="14241"/>
                      <a:pt x="38622" y="14074"/>
                    </a:cubicBezTo>
                    <a:cubicBezTo>
                      <a:pt x="37756" y="13713"/>
                      <a:pt x="38024" y="13088"/>
                      <a:pt x="37794" y="12363"/>
                    </a:cubicBezTo>
                    <a:cubicBezTo>
                      <a:pt x="37693" y="12045"/>
                      <a:pt x="37973" y="11448"/>
                      <a:pt x="38767" y="11448"/>
                    </a:cubicBezTo>
                    <a:close/>
                    <a:moveTo>
                      <a:pt x="55358" y="0"/>
                    </a:moveTo>
                    <a:cubicBezTo>
                      <a:pt x="52702" y="860"/>
                      <a:pt x="50311" y="2127"/>
                      <a:pt x="48923" y="4447"/>
                    </a:cubicBezTo>
                    <a:cubicBezTo>
                      <a:pt x="47961" y="6058"/>
                      <a:pt x="47964" y="7690"/>
                      <a:pt x="46236" y="8772"/>
                    </a:cubicBezTo>
                    <a:cubicBezTo>
                      <a:pt x="45027" y="9528"/>
                      <a:pt x="43540" y="9809"/>
                      <a:pt x="42006" y="9809"/>
                    </a:cubicBezTo>
                    <a:cubicBezTo>
                      <a:pt x="40075" y="9809"/>
                      <a:pt x="38070" y="9363"/>
                      <a:pt x="36457" y="8861"/>
                    </a:cubicBezTo>
                    <a:cubicBezTo>
                      <a:pt x="32479" y="7628"/>
                      <a:pt x="28988" y="4550"/>
                      <a:pt x="24854" y="3879"/>
                    </a:cubicBezTo>
                    <a:cubicBezTo>
                      <a:pt x="24391" y="3804"/>
                      <a:pt x="23933" y="3768"/>
                      <a:pt x="23479" y="3768"/>
                    </a:cubicBezTo>
                    <a:cubicBezTo>
                      <a:pt x="21754" y="3768"/>
                      <a:pt x="20103" y="4287"/>
                      <a:pt x="18578" y="5144"/>
                    </a:cubicBezTo>
                    <a:cubicBezTo>
                      <a:pt x="16492" y="6319"/>
                      <a:pt x="15812" y="7563"/>
                      <a:pt x="14520" y="9439"/>
                    </a:cubicBezTo>
                    <a:cubicBezTo>
                      <a:pt x="13190" y="11359"/>
                      <a:pt x="10991" y="12026"/>
                      <a:pt x="8751" y="12112"/>
                    </a:cubicBezTo>
                    <a:cubicBezTo>
                      <a:pt x="8652" y="12116"/>
                      <a:pt x="8554" y="12118"/>
                      <a:pt x="8457" y="12118"/>
                    </a:cubicBezTo>
                    <a:cubicBezTo>
                      <a:pt x="6622" y="12118"/>
                      <a:pt x="5067" y="11476"/>
                      <a:pt x="3299" y="11342"/>
                    </a:cubicBezTo>
                    <a:cubicBezTo>
                      <a:pt x="3155" y="11331"/>
                      <a:pt x="3013" y="11325"/>
                      <a:pt x="2872" y="11325"/>
                    </a:cubicBezTo>
                    <a:cubicBezTo>
                      <a:pt x="1797" y="11325"/>
                      <a:pt x="821" y="11643"/>
                      <a:pt x="0" y="12180"/>
                    </a:cubicBez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33"/>
              <p:cNvSpPr/>
              <p:nvPr/>
            </p:nvSpPr>
            <p:spPr>
              <a:xfrm>
                <a:off x="0" y="-42425"/>
                <a:ext cx="3322995" cy="1246883"/>
              </a:xfrm>
              <a:custGeom>
                <a:rect b="b" l="l" r="r" t="t"/>
                <a:pathLst>
                  <a:path extrusionOk="0" h="33164" w="94551">
                    <a:moveTo>
                      <a:pt x="91444" y="0"/>
                    </a:moveTo>
                    <a:cubicBezTo>
                      <a:pt x="91444" y="0"/>
                      <a:pt x="86459" y="4064"/>
                      <a:pt x="80493" y="4064"/>
                    </a:cubicBezTo>
                    <a:cubicBezTo>
                      <a:pt x="80238" y="4064"/>
                      <a:pt x="79980" y="4056"/>
                      <a:pt x="79722" y="4041"/>
                    </a:cubicBezTo>
                    <a:cubicBezTo>
                      <a:pt x="74914" y="3753"/>
                      <a:pt x="71867" y="2658"/>
                      <a:pt x="67952" y="2658"/>
                    </a:cubicBezTo>
                    <a:cubicBezTo>
                      <a:pt x="66732" y="2658"/>
                      <a:pt x="65429" y="2764"/>
                      <a:pt x="63961" y="3034"/>
                    </a:cubicBezTo>
                    <a:cubicBezTo>
                      <a:pt x="57784" y="4168"/>
                      <a:pt x="57155" y="9841"/>
                      <a:pt x="54383" y="10847"/>
                    </a:cubicBezTo>
                    <a:cubicBezTo>
                      <a:pt x="51609" y="11857"/>
                      <a:pt x="54760" y="15506"/>
                      <a:pt x="48332" y="16582"/>
                    </a:cubicBezTo>
                    <a:cubicBezTo>
                      <a:pt x="44291" y="17258"/>
                      <a:pt x="42763" y="19013"/>
                      <a:pt x="39201" y="19013"/>
                    </a:cubicBezTo>
                    <a:cubicBezTo>
                      <a:pt x="37093" y="19013"/>
                      <a:pt x="34273" y="18398"/>
                      <a:pt x="29799" y="16582"/>
                    </a:cubicBezTo>
                    <a:cubicBezTo>
                      <a:pt x="25948" y="15019"/>
                      <a:pt x="23494" y="14530"/>
                      <a:pt x="21546" y="14530"/>
                    </a:cubicBezTo>
                    <a:cubicBezTo>
                      <a:pt x="18391" y="14530"/>
                      <a:pt x="16564" y="15813"/>
                      <a:pt x="12279" y="15891"/>
                    </a:cubicBezTo>
                    <a:cubicBezTo>
                      <a:pt x="7108" y="15988"/>
                      <a:pt x="9926" y="20303"/>
                      <a:pt x="4964" y="20808"/>
                    </a:cubicBezTo>
                    <a:cubicBezTo>
                      <a:pt x="0" y="21313"/>
                      <a:pt x="0" y="24113"/>
                      <a:pt x="0" y="24113"/>
                    </a:cubicBezTo>
                    <a:lnTo>
                      <a:pt x="0" y="33163"/>
                    </a:lnTo>
                    <a:cubicBezTo>
                      <a:pt x="0" y="33163"/>
                      <a:pt x="3450" y="24646"/>
                      <a:pt x="8366" y="24113"/>
                    </a:cubicBezTo>
                    <a:cubicBezTo>
                      <a:pt x="13031" y="23608"/>
                      <a:pt x="13724" y="18365"/>
                      <a:pt x="18518" y="18365"/>
                    </a:cubicBezTo>
                    <a:cubicBezTo>
                      <a:pt x="18777" y="18365"/>
                      <a:pt x="19049" y="18381"/>
                      <a:pt x="19333" y="18413"/>
                    </a:cubicBezTo>
                    <a:cubicBezTo>
                      <a:pt x="24883" y="19042"/>
                      <a:pt x="28160" y="21818"/>
                      <a:pt x="32066" y="22069"/>
                    </a:cubicBezTo>
                    <a:cubicBezTo>
                      <a:pt x="32745" y="22113"/>
                      <a:pt x="33450" y="22126"/>
                      <a:pt x="34171" y="22126"/>
                    </a:cubicBezTo>
                    <a:cubicBezTo>
                      <a:pt x="35281" y="22126"/>
                      <a:pt x="36429" y="22094"/>
                      <a:pt x="37576" y="22094"/>
                    </a:cubicBezTo>
                    <a:cubicBezTo>
                      <a:pt x="39978" y="22094"/>
                      <a:pt x="42377" y="22232"/>
                      <a:pt x="44421" y="23079"/>
                    </a:cubicBezTo>
                    <a:cubicBezTo>
                      <a:pt x="45569" y="23553"/>
                      <a:pt x="46852" y="23767"/>
                      <a:pt x="48117" y="23767"/>
                    </a:cubicBezTo>
                    <a:cubicBezTo>
                      <a:pt x="50882" y="23767"/>
                      <a:pt x="53556" y="22744"/>
                      <a:pt x="54506" y="21186"/>
                    </a:cubicBezTo>
                    <a:cubicBezTo>
                      <a:pt x="55894" y="18918"/>
                      <a:pt x="54760" y="14884"/>
                      <a:pt x="56777" y="12867"/>
                    </a:cubicBezTo>
                    <a:cubicBezTo>
                      <a:pt x="58559" y="11083"/>
                      <a:pt x="61324" y="7632"/>
                      <a:pt x="65593" y="7632"/>
                    </a:cubicBezTo>
                    <a:cubicBezTo>
                      <a:pt x="66158" y="7632"/>
                      <a:pt x="66748" y="7692"/>
                      <a:pt x="67366" y="7824"/>
                    </a:cubicBezTo>
                    <a:cubicBezTo>
                      <a:pt x="71935" y="8803"/>
                      <a:pt x="73644" y="10344"/>
                      <a:pt x="76314" y="10344"/>
                    </a:cubicBezTo>
                    <a:cubicBezTo>
                      <a:pt x="76738" y="10344"/>
                      <a:pt x="77186" y="10305"/>
                      <a:pt x="77673" y="10219"/>
                    </a:cubicBezTo>
                    <a:cubicBezTo>
                      <a:pt x="81233" y="9590"/>
                      <a:pt x="82494" y="7068"/>
                      <a:pt x="85772" y="6814"/>
                    </a:cubicBezTo>
                    <a:cubicBezTo>
                      <a:pt x="89050" y="6563"/>
                      <a:pt x="91861" y="5165"/>
                      <a:pt x="94550" y="2017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33"/>
              <p:cNvSpPr/>
              <p:nvPr/>
            </p:nvSpPr>
            <p:spPr>
              <a:xfrm>
                <a:off x="1184582" y="581013"/>
                <a:ext cx="53280" cy="43538"/>
              </a:xfrm>
              <a:custGeom>
                <a:rect b="b" l="l" r="r" t="t"/>
                <a:pathLst>
                  <a:path extrusionOk="0" h="1158" w="1516">
                    <a:moveTo>
                      <a:pt x="756" y="0"/>
                    </a:moveTo>
                    <a:cubicBezTo>
                      <a:pt x="340" y="0"/>
                      <a:pt x="1" y="257"/>
                      <a:pt x="1" y="581"/>
                    </a:cubicBezTo>
                    <a:cubicBezTo>
                      <a:pt x="1" y="900"/>
                      <a:pt x="340" y="1158"/>
                      <a:pt x="756" y="1158"/>
                    </a:cubicBezTo>
                    <a:cubicBezTo>
                      <a:pt x="1176" y="1158"/>
                      <a:pt x="1516" y="900"/>
                      <a:pt x="1516" y="581"/>
                    </a:cubicBezTo>
                    <a:cubicBezTo>
                      <a:pt x="1516" y="257"/>
                      <a:pt x="1176" y="0"/>
                      <a:pt x="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33"/>
              <p:cNvSpPr/>
              <p:nvPr/>
            </p:nvSpPr>
            <p:spPr>
              <a:xfrm>
                <a:off x="1279123" y="624513"/>
                <a:ext cx="39890" cy="25341"/>
              </a:xfrm>
              <a:custGeom>
                <a:rect b="b" l="l" r="r" t="t"/>
                <a:pathLst>
                  <a:path extrusionOk="0" h="674" w="1135">
                    <a:moveTo>
                      <a:pt x="568" y="1"/>
                    </a:moveTo>
                    <a:cubicBezTo>
                      <a:pt x="255" y="1"/>
                      <a:pt x="1" y="152"/>
                      <a:pt x="1" y="337"/>
                    </a:cubicBezTo>
                    <a:cubicBezTo>
                      <a:pt x="1" y="523"/>
                      <a:pt x="255" y="674"/>
                      <a:pt x="568" y="674"/>
                    </a:cubicBezTo>
                    <a:cubicBezTo>
                      <a:pt x="880" y="674"/>
                      <a:pt x="1134" y="523"/>
                      <a:pt x="1134" y="337"/>
                    </a:cubicBezTo>
                    <a:cubicBezTo>
                      <a:pt x="1134" y="152"/>
                      <a:pt x="880" y="1"/>
                      <a:pt x="5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33"/>
              <p:cNvSpPr/>
              <p:nvPr/>
            </p:nvSpPr>
            <p:spPr>
              <a:xfrm>
                <a:off x="1279123" y="581013"/>
                <a:ext cx="39890" cy="21844"/>
              </a:xfrm>
              <a:custGeom>
                <a:rect b="b" l="l" r="r" t="t"/>
                <a:pathLst>
                  <a:path extrusionOk="0" h="581" w="1135">
                    <a:moveTo>
                      <a:pt x="568" y="0"/>
                    </a:moveTo>
                    <a:cubicBezTo>
                      <a:pt x="255" y="0"/>
                      <a:pt x="1" y="130"/>
                      <a:pt x="1" y="289"/>
                    </a:cubicBezTo>
                    <a:cubicBezTo>
                      <a:pt x="1" y="450"/>
                      <a:pt x="255" y="581"/>
                      <a:pt x="568" y="581"/>
                    </a:cubicBezTo>
                    <a:cubicBezTo>
                      <a:pt x="880" y="581"/>
                      <a:pt x="1134" y="450"/>
                      <a:pt x="1134" y="289"/>
                    </a:cubicBezTo>
                    <a:cubicBezTo>
                      <a:pt x="1134" y="130"/>
                      <a:pt x="880" y="0"/>
                      <a:pt x="5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33"/>
              <p:cNvSpPr/>
              <p:nvPr/>
            </p:nvSpPr>
            <p:spPr>
              <a:xfrm>
                <a:off x="517027" y="477470"/>
                <a:ext cx="57673" cy="46207"/>
              </a:xfrm>
              <a:custGeom>
                <a:rect b="b" l="l" r="r" t="t"/>
                <a:pathLst>
                  <a:path extrusionOk="0" h="1229" w="1641">
                    <a:moveTo>
                      <a:pt x="880" y="1"/>
                    </a:moveTo>
                    <a:cubicBezTo>
                      <a:pt x="831" y="1"/>
                      <a:pt x="781" y="5"/>
                      <a:pt x="730" y="12"/>
                    </a:cubicBezTo>
                    <a:cubicBezTo>
                      <a:pt x="307" y="74"/>
                      <a:pt x="1" y="397"/>
                      <a:pt x="53" y="730"/>
                    </a:cubicBezTo>
                    <a:cubicBezTo>
                      <a:pt x="95" y="1025"/>
                      <a:pt x="402" y="1229"/>
                      <a:pt x="766" y="1229"/>
                    </a:cubicBezTo>
                    <a:cubicBezTo>
                      <a:pt x="814" y="1229"/>
                      <a:pt x="862" y="1225"/>
                      <a:pt x="911" y="1218"/>
                    </a:cubicBezTo>
                    <a:cubicBezTo>
                      <a:pt x="1334" y="1153"/>
                      <a:pt x="1640" y="830"/>
                      <a:pt x="1588" y="500"/>
                    </a:cubicBezTo>
                    <a:cubicBezTo>
                      <a:pt x="1546" y="206"/>
                      <a:pt x="1243" y="1"/>
                      <a:pt x="8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33"/>
              <p:cNvSpPr/>
              <p:nvPr/>
            </p:nvSpPr>
            <p:spPr>
              <a:xfrm>
                <a:off x="605699" y="469763"/>
                <a:ext cx="25867" cy="27709"/>
              </a:xfrm>
              <a:custGeom>
                <a:rect b="b" l="l" r="r" t="t"/>
                <a:pathLst>
                  <a:path extrusionOk="0" h="737" w="736">
                    <a:moveTo>
                      <a:pt x="367" y="1"/>
                    </a:moveTo>
                    <a:cubicBezTo>
                      <a:pt x="165" y="1"/>
                      <a:pt x="0" y="165"/>
                      <a:pt x="0" y="368"/>
                    </a:cubicBezTo>
                    <a:cubicBezTo>
                      <a:pt x="0" y="571"/>
                      <a:pt x="165" y="736"/>
                      <a:pt x="367" y="736"/>
                    </a:cubicBezTo>
                    <a:cubicBezTo>
                      <a:pt x="570" y="736"/>
                      <a:pt x="735" y="571"/>
                      <a:pt x="735" y="368"/>
                    </a:cubicBezTo>
                    <a:cubicBezTo>
                      <a:pt x="735" y="165"/>
                      <a:pt x="570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33"/>
              <p:cNvSpPr/>
              <p:nvPr/>
            </p:nvSpPr>
            <p:spPr>
              <a:xfrm>
                <a:off x="568726" y="441339"/>
                <a:ext cx="22985" cy="24476"/>
              </a:xfrm>
              <a:custGeom>
                <a:rect b="b" l="l" r="r" t="t"/>
                <a:pathLst>
                  <a:path extrusionOk="0" h="651" w="654">
                    <a:moveTo>
                      <a:pt x="327" y="0"/>
                    </a:moveTo>
                    <a:cubicBezTo>
                      <a:pt x="149" y="0"/>
                      <a:pt x="1" y="145"/>
                      <a:pt x="1" y="324"/>
                    </a:cubicBezTo>
                    <a:cubicBezTo>
                      <a:pt x="1" y="506"/>
                      <a:pt x="149" y="650"/>
                      <a:pt x="327" y="650"/>
                    </a:cubicBezTo>
                    <a:cubicBezTo>
                      <a:pt x="506" y="650"/>
                      <a:pt x="653" y="506"/>
                      <a:pt x="653" y="324"/>
                    </a:cubicBezTo>
                    <a:cubicBezTo>
                      <a:pt x="653" y="145"/>
                      <a:pt x="506" y="0"/>
                      <a:pt x="3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33"/>
              <p:cNvSpPr/>
              <p:nvPr/>
            </p:nvSpPr>
            <p:spPr>
              <a:xfrm>
                <a:off x="224580" y="643500"/>
                <a:ext cx="28889" cy="30905"/>
              </a:xfrm>
              <a:custGeom>
                <a:rect b="b" l="l" r="r" t="t"/>
                <a:pathLst>
                  <a:path extrusionOk="0" h="822" w="822">
                    <a:moveTo>
                      <a:pt x="413" y="1"/>
                    </a:moveTo>
                    <a:cubicBezTo>
                      <a:pt x="186" y="1"/>
                      <a:pt x="1" y="183"/>
                      <a:pt x="1" y="410"/>
                    </a:cubicBezTo>
                    <a:cubicBezTo>
                      <a:pt x="1" y="636"/>
                      <a:pt x="186" y="822"/>
                      <a:pt x="413" y="822"/>
                    </a:cubicBezTo>
                    <a:cubicBezTo>
                      <a:pt x="636" y="822"/>
                      <a:pt x="821" y="636"/>
                      <a:pt x="821" y="410"/>
                    </a:cubicBezTo>
                    <a:cubicBezTo>
                      <a:pt x="821" y="183"/>
                      <a:pt x="636" y="1"/>
                      <a:pt x="4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33"/>
              <p:cNvSpPr/>
              <p:nvPr/>
            </p:nvSpPr>
            <p:spPr>
              <a:xfrm>
                <a:off x="253435" y="597669"/>
                <a:ext cx="16588" cy="17859"/>
              </a:xfrm>
              <a:custGeom>
                <a:rect b="b" l="l" r="r" t="t"/>
                <a:pathLst>
                  <a:path extrusionOk="0" h="475" w="472">
                    <a:moveTo>
                      <a:pt x="238" y="0"/>
                    </a:moveTo>
                    <a:cubicBezTo>
                      <a:pt x="108" y="0"/>
                      <a:pt x="0" y="106"/>
                      <a:pt x="0" y="237"/>
                    </a:cubicBezTo>
                    <a:cubicBezTo>
                      <a:pt x="0" y="368"/>
                      <a:pt x="108" y="474"/>
                      <a:pt x="238" y="474"/>
                    </a:cubicBezTo>
                    <a:cubicBezTo>
                      <a:pt x="368" y="474"/>
                      <a:pt x="471" y="368"/>
                      <a:pt x="471" y="237"/>
                    </a:cubicBezTo>
                    <a:cubicBezTo>
                      <a:pt x="471" y="106"/>
                      <a:pt x="368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33"/>
              <p:cNvSpPr/>
              <p:nvPr/>
            </p:nvSpPr>
            <p:spPr>
              <a:xfrm>
                <a:off x="94647" y="658877"/>
                <a:ext cx="91588" cy="60494"/>
              </a:xfrm>
              <a:custGeom>
                <a:rect b="b" l="l" r="r" t="t"/>
                <a:pathLst>
                  <a:path extrusionOk="0" h="1609" w="2606">
                    <a:moveTo>
                      <a:pt x="1302" y="1"/>
                    </a:moveTo>
                    <a:cubicBezTo>
                      <a:pt x="585" y="1"/>
                      <a:pt x="0" y="362"/>
                      <a:pt x="0" y="805"/>
                    </a:cubicBezTo>
                    <a:cubicBezTo>
                      <a:pt x="0" y="1248"/>
                      <a:pt x="585" y="1609"/>
                      <a:pt x="1302" y="1609"/>
                    </a:cubicBezTo>
                    <a:cubicBezTo>
                      <a:pt x="2024" y="1609"/>
                      <a:pt x="2605" y="1248"/>
                      <a:pt x="2605" y="805"/>
                    </a:cubicBezTo>
                    <a:cubicBezTo>
                      <a:pt x="2605" y="362"/>
                      <a:pt x="2024" y="1"/>
                      <a:pt x="13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33"/>
              <p:cNvSpPr/>
              <p:nvPr/>
            </p:nvSpPr>
            <p:spPr>
              <a:xfrm>
                <a:off x="168558" y="629288"/>
                <a:ext cx="22141" cy="23686"/>
              </a:xfrm>
              <a:custGeom>
                <a:rect b="b" l="l" r="r" t="t"/>
                <a:pathLst>
                  <a:path extrusionOk="0" h="630" w="630">
                    <a:moveTo>
                      <a:pt x="313" y="1"/>
                    </a:moveTo>
                    <a:cubicBezTo>
                      <a:pt x="141" y="1"/>
                      <a:pt x="0" y="142"/>
                      <a:pt x="0" y="317"/>
                    </a:cubicBezTo>
                    <a:cubicBezTo>
                      <a:pt x="0" y="489"/>
                      <a:pt x="141" y="629"/>
                      <a:pt x="313" y="629"/>
                    </a:cubicBezTo>
                    <a:cubicBezTo>
                      <a:pt x="488" y="629"/>
                      <a:pt x="629" y="489"/>
                      <a:pt x="629" y="317"/>
                    </a:cubicBezTo>
                    <a:cubicBezTo>
                      <a:pt x="629" y="142"/>
                      <a:pt x="488" y="1"/>
                      <a:pt x="3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33"/>
              <p:cNvSpPr/>
              <p:nvPr/>
            </p:nvSpPr>
            <p:spPr>
              <a:xfrm>
                <a:off x="2637851" y="27844"/>
                <a:ext cx="60660" cy="52336"/>
              </a:xfrm>
              <a:custGeom>
                <a:rect b="b" l="l" r="r" t="t"/>
                <a:pathLst>
                  <a:path extrusionOk="0" h="1392" w="1726">
                    <a:moveTo>
                      <a:pt x="863" y="1"/>
                    </a:moveTo>
                    <a:cubicBezTo>
                      <a:pt x="389" y="1"/>
                      <a:pt x="0" y="313"/>
                      <a:pt x="0" y="695"/>
                    </a:cubicBezTo>
                    <a:cubicBezTo>
                      <a:pt x="0" y="1079"/>
                      <a:pt x="389" y="1392"/>
                      <a:pt x="863" y="1392"/>
                    </a:cubicBezTo>
                    <a:cubicBezTo>
                      <a:pt x="1337" y="1392"/>
                      <a:pt x="1725" y="1079"/>
                      <a:pt x="1725" y="695"/>
                    </a:cubicBezTo>
                    <a:cubicBezTo>
                      <a:pt x="1725" y="313"/>
                      <a:pt x="1337" y="1"/>
                      <a:pt x="8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33"/>
              <p:cNvSpPr/>
              <p:nvPr/>
            </p:nvSpPr>
            <p:spPr>
              <a:xfrm>
                <a:off x="2727929" y="73187"/>
                <a:ext cx="20806" cy="22145"/>
              </a:xfrm>
              <a:custGeom>
                <a:rect b="b" l="l" r="r" t="t"/>
                <a:pathLst>
                  <a:path extrusionOk="0" h="589" w="592">
                    <a:moveTo>
                      <a:pt x="296" y="0"/>
                    </a:moveTo>
                    <a:cubicBezTo>
                      <a:pt x="135" y="0"/>
                      <a:pt x="1" y="131"/>
                      <a:pt x="1" y="293"/>
                    </a:cubicBezTo>
                    <a:cubicBezTo>
                      <a:pt x="1" y="458"/>
                      <a:pt x="135" y="588"/>
                      <a:pt x="296" y="588"/>
                    </a:cubicBezTo>
                    <a:cubicBezTo>
                      <a:pt x="458" y="588"/>
                      <a:pt x="591" y="458"/>
                      <a:pt x="591" y="293"/>
                    </a:cubicBezTo>
                    <a:cubicBezTo>
                      <a:pt x="591" y="131"/>
                      <a:pt x="458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33"/>
              <p:cNvSpPr/>
              <p:nvPr/>
            </p:nvSpPr>
            <p:spPr>
              <a:xfrm>
                <a:off x="2710286" y="27844"/>
                <a:ext cx="17678" cy="19024"/>
              </a:xfrm>
              <a:custGeom>
                <a:rect b="b" l="l" r="r" t="t"/>
                <a:pathLst>
                  <a:path extrusionOk="0" h="506" w="503">
                    <a:moveTo>
                      <a:pt x="252" y="1"/>
                    </a:moveTo>
                    <a:cubicBezTo>
                      <a:pt x="111" y="1"/>
                      <a:pt x="1" y="114"/>
                      <a:pt x="1" y="251"/>
                    </a:cubicBezTo>
                    <a:cubicBezTo>
                      <a:pt x="1" y="392"/>
                      <a:pt x="111" y="505"/>
                      <a:pt x="252" y="505"/>
                    </a:cubicBezTo>
                    <a:cubicBezTo>
                      <a:pt x="389" y="505"/>
                      <a:pt x="503" y="392"/>
                      <a:pt x="503" y="251"/>
                    </a:cubicBezTo>
                    <a:cubicBezTo>
                      <a:pt x="503" y="114"/>
                      <a:pt x="389" y="1"/>
                      <a:pt x="2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33"/>
              <p:cNvSpPr/>
              <p:nvPr/>
            </p:nvSpPr>
            <p:spPr>
              <a:xfrm>
                <a:off x="2590651" y="19460"/>
                <a:ext cx="16694" cy="17859"/>
              </a:xfrm>
              <a:custGeom>
                <a:rect b="b" l="l" r="r" t="t"/>
                <a:pathLst>
                  <a:path extrusionOk="0" h="475" w="475">
                    <a:moveTo>
                      <a:pt x="237" y="0"/>
                    </a:moveTo>
                    <a:cubicBezTo>
                      <a:pt x="106" y="0"/>
                      <a:pt x="0" y="107"/>
                      <a:pt x="0" y="238"/>
                    </a:cubicBezTo>
                    <a:cubicBezTo>
                      <a:pt x="0" y="368"/>
                      <a:pt x="106" y="474"/>
                      <a:pt x="237" y="474"/>
                    </a:cubicBezTo>
                    <a:cubicBezTo>
                      <a:pt x="368" y="474"/>
                      <a:pt x="474" y="368"/>
                      <a:pt x="474" y="238"/>
                    </a:cubicBezTo>
                    <a:cubicBezTo>
                      <a:pt x="474" y="107"/>
                      <a:pt x="368" y="0"/>
                      <a:pt x="2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33"/>
              <p:cNvSpPr/>
              <p:nvPr/>
            </p:nvSpPr>
            <p:spPr>
              <a:xfrm>
                <a:off x="2543310" y="27844"/>
                <a:ext cx="24566" cy="26130"/>
              </a:xfrm>
              <a:custGeom>
                <a:rect b="b" l="l" r="r" t="t"/>
                <a:pathLst>
                  <a:path extrusionOk="0" h="695" w="699">
                    <a:moveTo>
                      <a:pt x="351" y="1"/>
                    </a:moveTo>
                    <a:cubicBezTo>
                      <a:pt x="159" y="1"/>
                      <a:pt x="0" y="155"/>
                      <a:pt x="0" y="348"/>
                    </a:cubicBezTo>
                    <a:cubicBezTo>
                      <a:pt x="0" y="540"/>
                      <a:pt x="159" y="695"/>
                      <a:pt x="351" y="695"/>
                    </a:cubicBezTo>
                    <a:cubicBezTo>
                      <a:pt x="543" y="695"/>
                      <a:pt x="698" y="540"/>
                      <a:pt x="698" y="348"/>
                    </a:cubicBezTo>
                    <a:cubicBezTo>
                      <a:pt x="698" y="155"/>
                      <a:pt x="543" y="1"/>
                      <a:pt x="3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33"/>
              <p:cNvSpPr/>
              <p:nvPr/>
            </p:nvSpPr>
            <p:spPr>
              <a:xfrm>
                <a:off x="3033696" y="10023"/>
                <a:ext cx="25621" cy="27296"/>
              </a:xfrm>
              <a:custGeom>
                <a:rect b="b" l="l" r="r" t="t"/>
                <a:pathLst>
                  <a:path extrusionOk="0" h="726" w="729">
                    <a:moveTo>
                      <a:pt x="364" y="1"/>
                    </a:moveTo>
                    <a:cubicBezTo>
                      <a:pt x="162" y="1"/>
                      <a:pt x="0" y="162"/>
                      <a:pt x="0" y="361"/>
                    </a:cubicBezTo>
                    <a:cubicBezTo>
                      <a:pt x="0" y="564"/>
                      <a:pt x="162" y="725"/>
                      <a:pt x="364" y="725"/>
                    </a:cubicBezTo>
                    <a:cubicBezTo>
                      <a:pt x="564" y="725"/>
                      <a:pt x="729" y="564"/>
                      <a:pt x="729" y="361"/>
                    </a:cubicBezTo>
                    <a:cubicBezTo>
                      <a:pt x="729" y="162"/>
                      <a:pt x="564" y="1"/>
                      <a:pt x="3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33"/>
              <p:cNvSpPr/>
              <p:nvPr/>
            </p:nvSpPr>
            <p:spPr>
              <a:xfrm>
                <a:off x="3088382" y="3707"/>
                <a:ext cx="14796" cy="15791"/>
              </a:xfrm>
              <a:custGeom>
                <a:rect b="b" l="l" r="r" t="t"/>
                <a:pathLst>
                  <a:path extrusionOk="0" h="420" w="421">
                    <a:moveTo>
                      <a:pt x="210" y="0"/>
                    </a:moveTo>
                    <a:cubicBezTo>
                      <a:pt x="94" y="0"/>
                      <a:pt x="1" y="93"/>
                      <a:pt x="1" y="210"/>
                    </a:cubicBezTo>
                    <a:cubicBezTo>
                      <a:pt x="1" y="327"/>
                      <a:pt x="94" y="419"/>
                      <a:pt x="210" y="419"/>
                    </a:cubicBezTo>
                    <a:cubicBezTo>
                      <a:pt x="327" y="419"/>
                      <a:pt x="420" y="327"/>
                      <a:pt x="420" y="210"/>
                    </a:cubicBezTo>
                    <a:cubicBezTo>
                      <a:pt x="420" y="93"/>
                      <a:pt x="327" y="0"/>
                      <a:pt x="2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33"/>
              <p:cNvSpPr/>
              <p:nvPr/>
            </p:nvSpPr>
            <p:spPr>
              <a:xfrm>
                <a:off x="1872873" y="307004"/>
                <a:ext cx="50257" cy="36094"/>
              </a:xfrm>
              <a:custGeom>
                <a:rect b="b" l="l" r="r" t="t"/>
                <a:pathLst>
                  <a:path extrusionOk="0" h="960" w="1430">
                    <a:moveTo>
                      <a:pt x="715" y="0"/>
                    </a:moveTo>
                    <a:cubicBezTo>
                      <a:pt x="320" y="0"/>
                      <a:pt x="1" y="213"/>
                      <a:pt x="1" y="478"/>
                    </a:cubicBezTo>
                    <a:cubicBezTo>
                      <a:pt x="1" y="743"/>
                      <a:pt x="320" y="959"/>
                      <a:pt x="715" y="959"/>
                    </a:cubicBezTo>
                    <a:cubicBezTo>
                      <a:pt x="1110" y="959"/>
                      <a:pt x="1430" y="743"/>
                      <a:pt x="1430" y="478"/>
                    </a:cubicBezTo>
                    <a:cubicBezTo>
                      <a:pt x="1430" y="213"/>
                      <a:pt x="1110" y="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33"/>
              <p:cNvSpPr/>
              <p:nvPr/>
            </p:nvSpPr>
            <p:spPr>
              <a:xfrm>
                <a:off x="1934834" y="275347"/>
                <a:ext cx="22247" cy="23799"/>
              </a:xfrm>
              <a:custGeom>
                <a:rect b="b" l="l" r="r" t="t"/>
                <a:pathLst>
                  <a:path extrusionOk="0" h="633" w="633">
                    <a:moveTo>
                      <a:pt x="316" y="0"/>
                    </a:moveTo>
                    <a:cubicBezTo>
                      <a:pt x="144" y="0"/>
                      <a:pt x="0" y="141"/>
                      <a:pt x="0" y="317"/>
                    </a:cubicBezTo>
                    <a:cubicBezTo>
                      <a:pt x="0" y="492"/>
                      <a:pt x="144" y="633"/>
                      <a:pt x="316" y="633"/>
                    </a:cubicBezTo>
                    <a:cubicBezTo>
                      <a:pt x="492" y="633"/>
                      <a:pt x="633" y="492"/>
                      <a:pt x="633" y="317"/>
                    </a:cubicBezTo>
                    <a:cubicBezTo>
                      <a:pt x="633" y="141"/>
                      <a:pt x="492" y="0"/>
                      <a:pt x="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33"/>
              <p:cNvSpPr/>
              <p:nvPr/>
            </p:nvSpPr>
            <p:spPr>
              <a:xfrm>
                <a:off x="1872873" y="254819"/>
                <a:ext cx="13320" cy="14249"/>
              </a:xfrm>
              <a:custGeom>
                <a:rect b="b" l="l" r="r" t="t"/>
                <a:pathLst>
                  <a:path extrusionOk="0" h="379" w="379">
                    <a:moveTo>
                      <a:pt x="190" y="1"/>
                    </a:moveTo>
                    <a:cubicBezTo>
                      <a:pt x="83" y="1"/>
                      <a:pt x="1" y="86"/>
                      <a:pt x="1" y="189"/>
                    </a:cubicBezTo>
                    <a:cubicBezTo>
                      <a:pt x="1" y="296"/>
                      <a:pt x="83" y="378"/>
                      <a:pt x="190" y="378"/>
                    </a:cubicBezTo>
                    <a:cubicBezTo>
                      <a:pt x="293" y="378"/>
                      <a:pt x="379" y="296"/>
                      <a:pt x="379" y="189"/>
                    </a:cubicBezTo>
                    <a:cubicBezTo>
                      <a:pt x="379" y="86"/>
                      <a:pt x="293" y="1"/>
                      <a:pt x="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33"/>
              <p:cNvSpPr/>
              <p:nvPr/>
            </p:nvSpPr>
            <p:spPr>
              <a:xfrm>
                <a:off x="1751761" y="420811"/>
                <a:ext cx="49554" cy="52862"/>
              </a:xfrm>
              <a:custGeom>
                <a:rect b="b" l="l" r="r" t="t"/>
                <a:pathLst>
                  <a:path extrusionOk="0" h="1406" w="1410">
                    <a:moveTo>
                      <a:pt x="705" y="0"/>
                    </a:moveTo>
                    <a:cubicBezTo>
                      <a:pt x="317" y="0"/>
                      <a:pt x="0" y="313"/>
                      <a:pt x="0" y="701"/>
                    </a:cubicBezTo>
                    <a:cubicBezTo>
                      <a:pt x="0" y="1093"/>
                      <a:pt x="317" y="1406"/>
                      <a:pt x="705" y="1406"/>
                    </a:cubicBezTo>
                    <a:cubicBezTo>
                      <a:pt x="1093" y="1406"/>
                      <a:pt x="1409" y="1093"/>
                      <a:pt x="1409" y="701"/>
                    </a:cubicBezTo>
                    <a:cubicBezTo>
                      <a:pt x="1409" y="313"/>
                      <a:pt x="1093" y="0"/>
                      <a:pt x="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33"/>
              <p:cNvSpPr/>
              <p:nvPr/>
            </p:nvSpPr>
            <p:spPr>
              <a:xfrm>
                <a:off x="1245559" y="572855"/>
                <a:ext cx="17783" cy="19024"/>
              </a:xfrm>
              <a:custGeom>
                <a:rect b="b" l="l" r="r" t="t"/>
                <a:pathLst>
                  <a:path extrusionOk="0" h="506" w="506">
                    <a:moveTo>
                      <a:pt x="255" y="0"/>
                    </a:moveTo>
                    <a:cubicBezTo>
                      <a:pt x="114" y="0"/>
                      <a:pt x="1" y="114"/>
                      <a:pt x="1" y="254"/>
                    </a:cubicBezTo>
                    <a:cubicBezTo>
                      <a:pt x="1" y="392"/>
                      <a:pt x="114" y="506"/>
                      <a:pt x="255" y="506"/>
                    </a:cubicBezTo>
                    <a:cubicBezTo>
                      <a:pt x="392" y="506"/>
                      <a:pt x="505" y="392"/>
                      <a:pt x="505" y="254"/>
                    </a:cubicBezTo>
                    <a:cubicBezTo>
                      <a:pt x="505" y="114"/>
                      <a:pt x="392" y="0"/>
                      <a:pt x="2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33"/>
              <p:cNvSpPr/>
              <p:nvPr/>
            </p:nvSpPr>
            <p:spPr>
              <a:xfrm>
                <a:off x="1378515" y="637184"/>
                <a:ext cx="16799" cy="18122"/>
              </a:xfrm>
              <a:custGeom>
                <a:rect b="b" l="l" r="r" t="t"/>
                <a:pathLst>
                  <a:path extrusionOk="0" h="482" w="478">
                    <a:moveTo>
                      <a:pt x="238" y="0"/>
                    </a:moveTo>
                    <a:cubicBezTo>
                      <a:pt x="107" y="0"/>
                      <a:pt x="0" y="107"/>
                      <a:pt x="0" y="241"/>
                    </a:cubicBezTo>
                    <a:cubicBezTo>
                      <a:pt x="0" y="371"/>
                      <a:pt x="107" y="481"/>
                      <a:pt x="238" y="481"/>
                    </a:cubicBezTo>
                    <a:cubicBezTo>
                      <a:pt x="371" y="481"/>
                      <a:pt x="478" y="371"/>
                      <a:pt x="478" y="241"/>
                    </a:cubicBezTo>
                    <a:cubicBezTo>
                      <a:pt x="478" y="107"/>
                      <a:pt x="371" y="0"/>
                      <a:pt x="2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33"/>
              <p:cNvSpPr/>
              <p:nvPr/>
            </p:nvSpPr>
            <p:spPr>
              <a:xfrm>
                <a:off x="668469" y="474425"/>
                <a:ext cx="15499" cy="16693"/>
              </a:xfrm>
              <a:custGeom>
                <a:rect b="b" l="l" r="r" t="t"/>
                <a:pathLst>
                  <a:path extrusionOk="0" h="444" w="441">
                    <a:moveTo>
                      <a:pt x="221" y="0"/>
                    </a:moveTo>
                    <a:cubicBezTo>
                      <a:pt x="97" y="0"/>
                      <a:pt x="0" y="100"/>
                      <a:pt x="0" y="224"/>
                    </a:cubicBezTo>
                    <a:cubicBezTo>
                      <a:pt x="0" y="344"/>
                      <a:pt x="97" y="444"/>
                      <a:pt x="221" y="444"/>
                    </a:cubicBezTo>
                    <a:cubicBezTo>
                      <a:pt x="341" y="444"/>
                      <a:pt x="441" y="344"/>
                      <a:pt x="441" y="224"/>
                    </a:cubicBezTo>
                    <a:cubicBezTo>
                      <a:pt x="441" y="100"/>
                      <a:pt x="341" y="0"/>
                      <a:pt x="2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33"/>
              <p:cNvSpPr/>
              <p:nvPr/>
            </p:nvSpPr>
            <p:spPr>
              <a:xfrm>
                <a:off x="618597" y="388026"/>
                <a:ext cx="37113" cy="39665"/>
              </a:xfrm>
              <a:custGeom>
                <a:rect b="b" l="l" r="r" t="t"/>
                <a:pathLst>
                  <a:path extrusionOk="0" h="1055" w="1056">
                    <a:moveTo>
                      <a:pt x="530" y="0"/>
                    </a:moveTo>
                    <a:cubicBezTo>
                      <a:pt x="238" y="0"/>
                      <a:pt x="0" y="237"/>
                      <a:pt x="0" y="525"/>
                    </a:cubicBezTo>
                    <a:cubicBezTo>
                      <a:pt x="0" y="817"/>
                      <a:pt x="238" y="1055"/>
                      <a:pt x="530" y="1055"/>
                    </a:cubicBezTo>
                    <a:cubicBezTo>
                      <a:pt x="818" y="1055"/>
                      <a:pt x="1056" y="817"/>
                      <a:pt x="1056" y="525"/>
                    </a:cubicBezTo>
                    <a:cubicBezTo>
                      <a:pt x="1056" y="237"/>
                      <a:pt x="818" y="0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33"/>
              <p:cNvSpPr/>
              <p:nvPr/>
            </p:nvSpPr>
            <p:spPr>
              <a:xfrm>
                <a:off x="590903" y="-42425"/>
                <a:ext cx="766161" cy="234232"/>
              </a:xfrm>
              <a:custGeom>
                <a:rect b="b" l="l" r="r" t="t"/>
                <a:pathLst>
                  <a:path extrusionOk="0" h="6230" w="21800">
                    <a:moveTo>
                      <a:pt x="1026" y="0"/>
                    </a:moveTo>
                    <a:cubicBezTo>
                      <a:pt x="758" y="258"/>
                      <a:pt x="534" y="568"/>
                      <a:pt x="393" y="935"/>
                    </a:cubicBezTo>
                    <a:cubicBezTo>
                      <a:pt x="0" y="1951"/>
                      <a:pt x="405" y="2870"/>
                      <a:pt x="1365" y="2870"/>
                    </a:cubicBezTo>
                    <a:cubicBezTo>
                      <a:pt x="1486" y="2870"/>
                      <a:pt x="1616" y="2855"/>
                      <a:pt x="1754" y="2825"/>
                    </a:cubicBezTo>
                    <a:cubicBezTo>
                      <a:pt x="3094" y="2523"/>
                      <a:pt x="4393" y="2035"/>
                      <a:pt x="5736" y="1729"/>
                    </a:cubicBezTo>
                    <a:cubicBezTo>
                      <a:pt x="6192" y="1626"/>
                      <a:pt x="6641" y="1580"/>
                      <a:pt x="7086" y="1580"/>
                    </a:cubicBezTo>
                    <a:cubicBezTo>
                      <a:pt x="8204" y="1580"/>
                      <a:pt x="9290" y="1874"/>
                      <a:pt x="10368" y="2309"/>
                    </a:cubicBezTo>
                    <a:cubicBezTo>
                      <a:pt x="12037" y="2983"/>
                      <a:pt x="13546" y="3945"/>
                      <a:pt x="15168" y="4715"/>
                    </a:cubicBezTo>
                    <a:cubicBezTo>
                      <a:pt x="16633" y="5408"/>
                      <a:pt x="18405" y="6230"/>
                      <a:pt x="20070" y="6230"/>
                    </a:cubicBezTo>
                    <a:cubicBezTo>
                      <a:pt x="20087" y="6230"/>
                      <a:pt x="20105" y="6230"/>
                      <a:pt x="20122" y="6229"/>
                    </a:cubicBezTo>
                    <a:cubicBezTo>
                      <a:pt x="21208" y="6216"/>
                      <a:pt x="21799" y="5364"/>
                      <a:pt x="21647" y="4337"/>
                    </a:cubicBezTo>
                    <a:cubicBezTo>
                      <a:pt x="21548" y="3657"/>
                      <a:pt x="20960" y="3237"/>
                      <a:pt x="20410" y="2897"/>
                    </a:cubicBezTo>
                    <a:cubicBezTo>
                      <a:pt x="19686" y="2457"/>
                      <a:pt x="17909" y="1158"/>
                      <a:pt x="19597" y="698"/>
                    </a:cubicBezTo>
                    <a:cubicBezTo>
                      <a:pt x="20077" y="568"/>
                      <a:pt x="20851" y="382"/>
                      <a:pt x="21335" y="0"/>
                    </a:cubicBezTo>
                    <a:lnTo>
                      <a:pt x="19435" y="0"/>
                    </a:lnTo>
                    <a:cubicBezTo>
                      <a:pt x="18373" y="344"/>
                      <a:pt x="17037" y="663"/>
                      <a:pt x="17181" y="1681"/>
                    </a:cubicBezTo>
                    <a:cubicBezTo>
                      <a:pt x="17270" y="2296"/>
                      <a:pt x="18030" y="2495"/>
                      <a:pt x="18504" y="2729"/>
                    </a:cubicBezTo>
                    <a:cubicBezTo>
                      <a:pt x="19108" y="3027"/>
                      <a:pt x="19758" y="3389"/>
                      <a:pt x="20198" y="3917"/>
                    </a:cubicBezTo>
                    <a:cubicBezTo>
                      <a:pt x="20466" y="4240"/>
                      <a:pt x="20837" y="4852"/>
                      <a:pt x="20490" y="5237"/>
                    </a:cubicBezTo>
                    <a:cubicBezTo>
                      <a:pt x="20338" y="5406"/>
                      <a:pt x="20082" y="5465"/>
                      <a:pt x="19796" y="5465"/>
                    </a:cubicBezTo>
                    <a:cubicBezTo>
                      <a:pt x="19300" y="5465"/>
                      <a:pt x="18713" y="5287"/>
                      <a:pt x="18422" y="5203"/>
                    </a:cubicBezTo>
                    <a:cubicBezTo>
                      <a:pt x="16679" y="4701"/>
                      <a:pt x="15150" y="3835"/>
                      <a:pt x="13611" y="2918"/>
                    </a:cubicBezTo>
                    <a:cubicBezTo>
                      <a:pt x="11739" y="1797"/>
                      <a:pt x="9437" y="956"/>
                      <a:pt x="7269" y="742"/>
                    </a:cubicBezTo>
                    <a:cubicBezTo>
                      <a:pt x="6873" y="703"/>
                      <a:pt x="6479" y="679"/>
                      <a:pt x="6086" y="679"/>
                    </a:cubicBezTo>
                    <a:cubicBezTo>
                      <a:pt x="5526" y="679"/>
                      <a:pt x="4969" y="728"/>
                      <a:pt x="4413" y="849"/>
                    </a:cubicBezTo>
                    <a:cubicBezTo>
                      <a:pt x="3617" y="1018"/>
                      <a:pt x="2861" y="1523"/>
                      <a:pt x="2043" y="1584"/>
                    </a:cubicBezTo>
                    <a:cubicBezTo>
                      <a:pt x="2001" y="1588"/>
                      <a:pt x="1962" y="1589"/>
                      <a:pt x="1925" y="1589"/>
                    </a:cubicBezTo>
                    <a:cubicBezTo>
                      <a:pt x="1136" y="1589"/>
                      <a:pt x="1362" y="868"/>
                      <a:pt x="1809" y="403"/>
                    </a:cubicBezTo>
                    <a:cubicBezTo>
                      <a:pt x="1960" y="244"/>
                      <a:pt x="2136" y="117"/>
                      <a:pt x="23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33"/>
              <p:cNvSpPr/>
              <p:nvPr/>
            </p:nvSpPr>
            <p:spPr>
              <a:xfrm>
                <a:off x="1347727" y="-42425"/>
                <a:ext cx="448380" cy="318940"/>
              </a:xfrm>
              <a:custGeom>
                <a:rect b="b" l="l" r="r" t="t"/>
                <a:pathLst>
                  <a:path extrusionOk="0" h="8483" w="12758">
                    <a:moveTo>
                      <a:pt x="2278" y="0"/>
                    </a:moveTo>
                    <a:cubicBezTo>
                      <a:pt x="1942" y="365"/>
                      <a:pt x="1282" y="581"/>
                      <a:pt x="979" y="897"/>
                    </a:cubicBezTo>
                    <a:cubicBezTo>
                      <a:pt x="0" y="1911"/>
                      <a:pt x="330" y="2969"/>
                      <a:pt x="1453" y="3570"/>
                    </a:cubicBezTo>
                    <a:cubicBezTo>
                      <a:pt x="2595" y="4182"/>
                      <a:pt x="3202" y="5419"/>
                      <a:pt x="1986" y="6378"/>
                    </a:cubicBezTo>
                    <a:cubicBezTo>
                      <a:pt x="1330" y="6896"/>
                      <a:pt x="1058" y="7394"/>
                      <a:pt x="1821" y="8068"/>
                    </a:cubicBezTo>
                    <a:cubicBezTo>
                      <a:pt x="2194" y="8399"/>
                      <a:pt x="2723" y="8483"/>
                      <a:pt x="3256" y="8483"/>
                    </a:cubicBezTo>
                    <a:cubicBezTo>
                      <a:pt x="3653" y="8483"/>
                      <a:pt x="4052" y="8436"/>
                      <a:pt x="4391" y="8411"/>
                    </a:cubicBezTo>
                    <a:cubicBezTo>
                      <a:pt x="6079" y="8288"/>
                      <a:pt x="8126" y="7367"/>
                      <a:pt x="8727" y="5646"/>
                    </a:cubicBezTo>
                    <a:cubicBezTo>
                      <a:pt x="9187" y="4320"/>
                      <a:pt x="7944" y="2609"/>
                      <a:pt x="9332" y="1608"/>
                    </a:cubicBezTo>
                    <a:cubicBezTo>
                      <a:pt x="9779" y="1282"/>
                      <a:pt x="10263" y="1151"/>
                      <a:pt x="10785" y="1007"/>
                    </a:cubicBezTo>
                    <a:cubicBezTo>
                      <a:pt x="11455" y="818"/>
                      <a:pt x="12098" y="433"/>
                      <a:pt x="12679" y="56"/>
                    </a:cubicBezTo>
                    <a:cubicBezTo>
                      <a:pt x="12699" y="42"/>
                      <a:pt x="12726" y="24"/>
                      <a:pt x="12758" y="0"/>
                    </a:cubicBezTo>
                    <a:lnTo>
                      <a:pt x="10023" y="0"/>
                    </a:lnTo>
                    <a:cubicBezTo>
                      <a:pt x="9985" y="11"/>
                      <a:pt x="9950" y="21"/>
                      <a:pt x="9916" y="32"/>
                    </a:cubicBezTo>
                    <a:cubicBezTo>
                      <a:pt x="8792" y="358"/>
                      <a:pt x="6903" y="268"/>
                      <a:pt x="6745" y="1856"/>
                    </a:cubicBezTo>
                    <a:cubicBezTo>
                      <a:pt x="6666" y="2632"/>
                      <a:pt x="7240" y="3278"/>
                      <a:pt x="6483" y="3876"/>
                    </a:cubicBezTo>
                    <a:cubicBezTo>
                      <a:pt x="6219" y="4085"/>
                      <a:pt x="5995" y="4170"/>
                      <a:pt x="5796" y="4170"/>
                    </a:cubicBezTo>
                    <a:cubicBezTo>
                      <a:pt x="5355" y="4170"/>
                      <a:pt x="5038" y="3750"/>
                      <a:pt x="4673" y="3333"/>
                    </a:cubicBezTo>
                    <a:cubicBezTo>
                      <a:pt x="4130" y="2718"/>
                      <a:pt x="3419" y="2725"/>
                      <a:pt x="2670" y="2615"/>
                    </a:cubicBezTo>
                    <a:cubicBezTo>
                      <a:pt x="2433" y="2577"/>
                      <a:pt x="1965" y="2567"/>
                      <a:pt x="1804" y="2354"/>
                    </a:cubicBezTo>
                    <a:cubicBezTo>
                      <a:pt x="1567" y="2041"/>
                      <a:pt x="1918" y="1516"/>
                      <a:pt x="2089" y="1265"/>
                    </a:cubicBezTo>
                    <a:cubicBezTo>
                      <a:pt x="2240" y="1045"/>
                      <a:pt x="2825" y="523"/>
                      <a:pt x="3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33"/>
              <p:cNvSpPr/>
              <p:nvPr/>
            </p:nvSpPr>
            <p:spPr>
              <a:xfrm>
                <a:off x="0" y="-42425"/>
                <a:ext cx="565378" cy="367252"/>
              </a:xfrm>
              <a:custGeom>
                <a:rect b="b" l="l" r="r" t="t"/>
                <a:pathLst>
                  <a:path extrusionOk="0" h="9768" w="16087">
                    <a:moveTo>
                      <a:pt x="14846" y="0"/>
                    </a:moveTo>
                    <a:cubicBezTo>
                      <a:pt x="14818" y="70"/>
                      <a:pt x="14784" y="138"/>
                      <a:pt x="14736" y="197"/>
                    </a:cubicBezTo>
                    <a:cubicBezTo>
                      <a:pt x="14506" y="492"/>
                      <a:pt x="13922" y="677"/>
                      <a:pt x="13592" y="818"/>
                    </a:cubicBezTo>
                    <a:cubicBezTo>
                      <a:pt x="13025" y="1059"/>
                      <a:pt x="12403" y="1296"/>
                      <a:pt x="11813" y="1481"/>
                    </a:cubicBezTo>
                    <a:cubicBezTo>
                      <a:pt x="10823" y="1791"/>
                      <a:pt x="9538" y="1832"/>
                      <a:pt x="8922" y="2828"/>
                    </a:cubicBezTo>
                    <a:cubicBezTo>
                      <a:pt x="8280" y="3866"/>
                      <a:pt x="8954" y="4597"/>
                      <a:pt x="9961" y="4828"/>
                    </a:cubicBezTo>
                    <a:cubicBezTo>
                      <a:pt x="10654" y="4986"/>
                      <a:pt x="11359" y="5233"/>
                      <a:pt x="11775" y="5858"/>
                    </a:cubicBezTo>
                    <a:cubicBezTo>
                      <a:pt x="12344" y="6714"/>
                      <a:pt x="11754" y="7772"/>
                      <a:pt x="10929" y="8250"/>
                    </a:cubicBezTo>
                    <a:cubicBezTo>
                      <a:pt x="10430" y="8540"/>
                      <a:pt x="9885" y="8661"/>
                      <a:pt x="9336" y="8661"/>
                    </a:cubicBezTo>
                    <a:cubicBezTo>
                      <a:pt x="8512" y="8661"/>
                      <a:pt x="7677" y="8387"/>
                      <a:pt x="6968" y="7999"/>
                    </a:cubicBezTo>
                    <a:cubicBezTo>
                      <a:pt x="6236" y="7597"/>
                      <a:pt x="5360" y="7085"/>
                      <a:pt x="5088" y="6233"/>
                    </a:cubicBezTo>
                    <a:cubicBezTo>
                      <a:pt x="4799" y="5322"/>
                      <a:pt x="5638" y="4879"/>
                      <a:pt x="5711" y="4024"/>
                    </a:cubicBezTo>
                    <a:cubicBezTo>
                      <a:pt x="5851" y="2395"/>
                      <a:pt x="3521" y="1859"/>
                      <a:pt x="2346" y="1859"/>
                    </a:cubicBezTo>
                    <a:cubicBezTo>
                      <a:pt x="1776" y="1859"/>
                      <a:pt x="804" y="1966"/>
                      <a:pt x="1223" y="2745"/>
                    </a:cubicBezTo>
                    <a:cubicBezTo>
                      <a:pt x="1464" y="3189"/>
                      <a:pt x="1913" y="3220"/>
                      <a:pt x="2354" y="3337"/>
                    </a:cubicBezTo>
                    <a:cubicBezTo>
                      <a:pt x="2996" y="3508"/>
                      <a:pt x="4408" y="3773"/>
                      <a:pt x="4044" y="4770"/>
                    </a:cubicBezTo>
                    <a:cubicBezTo>
                      <a:pt x="3888" y="5198"/>
                      <a:pt x="3400" y="5286"/>
                      <a:pt x="2870" y="5286"/>
                    </a:cubicBezTo>
                    <a:cubicBezTo>
                      <a:pt x="2498" y="5286"/>
                      <a:pt x="2106" y="5242"/>
                      <a:pt x="1794" y="5242"/>
                    </a:cubicBezTo>
                    <a:cubicBezTo>
                      <a:pt x="1698" y="5242"/>
                      <a:pt x="1610" y="5246"/>
                      <a:pt x="1532" y="5257"/>
                    </a:cubicBezTo>
                    <a:cubicBezTo>
                      <a:pt x="1085" y="5316"/>
                      <a:pt x="446" y="5536"/>
                      <a:pt x="0" y="5886"/>
                    </a:cubicBezTo>
                    <a:lnTo>
                      <a:pt x="0" y="7446"/>
                    </a:lnTo>
                    <a:cubicBezTo>
                      <a:pt x="72" y="7371"/>
                      <a:pt x="148" y="7298"/>
                      <a:pt x="230" y="7236"/>
                    </a:cubicBezTo>
                    <a:cubicBezTo>
                      <a:pt x="821" y="6797"/>
                      <a:pt x="1539" y="6353"/>
                      <a:pt x="2243" y="6130"/>
                    </a:cubicBezTo>
                    <a:cubicBezTo>
                      <a:pt x="2429" y="6071"/>
                      <a:pt x="2605" y="6044"/>
                      <a:pt x="2774" y="6044"/>
                    </a:cubicBezTo>
                    <a:cubicBezTo>
                      <a:pt x="3786" y="6044"/>
                      <a:pt x="4500" y="7020"/>
                      <a:pt x="5092" y="7786"/>
                    </a:cubicBezTo>
                    <a:cubicBezTo>
                      <a:pt x="5793" y="8697"/>
                      <a:pt x="6919" y="9294"/>
                      <a:pt x="8029" y="9580"/>
                    </a:cubicBezTo>
                    <a:cubicBezTo>
                      <a:pt x="8497" y="9699"/>
                      <a:pt x="9057" y="9768"/>
                      <a:pt x="9634" y="9768"/>
                    </a:cubicBezTo>
                    <a:cubicBezTo>
                      <a:pt x="10678" y="9768"/>
                      <a:pt x="11780" y="9543"/>
                      <a:pt x="12500" y="8992"/>
                    </a:cubicBezTo>
                    <a:cubicBezTo>
                      <a:pt x="13403" y="8305"/>
                      <a:pt x="14166" y="6749"/>
                      <a:pt x="13389" y="5725"/>
                    </a:cubicBezTo>
                    <a:cubicBezTo>
                      <a:pt x="12805" y="4948"/>
                      <a:pt x="11888" y="4965"/>
                      <a:pt x="11112" y="4515"/>
                    </a:cubicBezTo>
                    <a:cubicBezTo>
                      <a:pt x="10795" y="4333"/>
                      <a:pt x="10180" y="4034"/>
                      <a:pt x="10139" y="3622"/>
                    </a:cubicBezTo>
                    <a:cubicBezTo>
                      <a:pt x="10091" y="3192"/>
                      <a:pt x="10586" y="2708"/>
                      <a:pt x="10919" y="2515"/>
                    </a:cubicBezTo>
                    <a:cubicBezTo>
                      <a:pt x="11362" y="2261"/>
                      <a:pt x="11891" y="2165"/>
                      <a:pt x="12390" y="2106"/>
                    </a:cubicBezTo>
                    <a:cubicBezTo>
                      <a:pt x="13142" y="2024"/>
                      <a:pt x="13746" y="1763"/>
                      <a:pt x="14410" y="1402"/>
                    </a:cubicBezTo>
                    <a:cubicBezTo>
                      <a:pt x="14674" y="1258"/>
                      <a:pt x="15537" y="636"/>
                      <a:pt x="160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1" name="Google Shape;1391;p33"/>
            <p:cNvGrpSpPr/>
            <p:nvPr/>
          </p:nvGrpSpPr>
          <p:grpSpPr>
            <a:xfrm flipH="1" rot="10800000">
              <a:off x="5798042" y="3722794"/>
              <a:ext cx="3345959" cy="880694"/>
              <a:chOff x="736842" y="1480444"/>
              <a:chExt cx="3345959" cy="880694"/>
            </a:xfrm>
          </p:grpSpPr>
          <p:sp>
            <p:nvSpPr>
              <p:cNvPr id="1392" name="Google Shape;1392;p33"/>
              <p:cNvSpPr/>
              <p:nvPr/>
            </p:nvSpPr>
            <p:spPr>
              <a:xfrm rot="1610678">
                <a:off x="3451097" y="1946259"/>
                <a:ext cx="49476" cy="49641"/>
              </a:xfrm>
              <a:custGeom>
                <a:rect b="b" l="l" r="r" t="t"/>
                <a:pathLst>
                  <a:path extrusionOk="0" h="888" w="885">
                    <a:moveTo>
                      <a:pt x="440" y="1"/>
                    </a:moveTo>
                    <a:cubicBezTo>
                      <a:pt x="196" y="1"/>
                      <a:pt x="1" y="200"/>
                      <a:pt x="1" y="444"/>
                    </a:cubicBezTo>
                    <a:cubicBezTo>
                      <a:pt x="1" y="688"/>
                      <a:pt x="196" y="887"/>
                      <a:pt x="440" y="887"/>
                    </a:cubicBezTo>
                    <a:cubicBezTo>
                      <a:pt x="684" y="887"/>
                      <a:pt x="884" y="688"/>
                      <a:pt x="884" y="444"/>
                    </a:cubicBezTo>
                    <a:cubicBezTo>
                      <a:pt x="884" y="200"/>
                      <a:pt x="684" y="1"/>
                      <a:pt x="440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33"/>
              <p:cNvSpPr/>
              <p:nvPr/>
            </p:nvSpPr>
            <p:spPr>
              <a:xfrm rot="1610678">
                <a:off x="2546053" y="1674224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0" y="196"/>
                      <a:pt x="0" y="440"/>
                    </a:cubicBezTo>
                    <a:cubicBezTo>
                      <a:pt x="0" y="685"/>
                      <a:pt x="200" y="883"/>
                      <a:pt x="444" y="883"/>
                    </a:cubicBezTo>
                    <a:cubicBezTo>
                      <a:pt x="688" y="883"/>
                      <a:pt x="887" y="685"/>
                      <a:pt x="887" y="440"/>
                    </a:cubicBezTo>
                    <a:cubicBezTo>
                      <a:pt x="887" y="196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33"/>
              <p:cNvSpPr/>
              <p:nvPr/>
            </p:nvSpPr>
            <p:spPr>
              <a:xfrm rot="1610678">
                <a:off x="745375" y="2302963"/>
                <a:ext cx="49643" cy="49641"/>
              </a:xfrm>
              <a:custGeom>
                <a:rect b="b" l="l" r="r" t="t"/>
                <a:pathLst>
                  <a:path extrusionOk="0" h="888" w="888">
                    <a:moveTo>
                      <a:pt x="443" y="1"/>
                    </a:moveTo>
                    <a:cubicBezTo>
                      <a:pt x="199" y="1"/>
                      <a:pt x="1" y="199"/>
                      <a:pt x="1" y="443"/>
                    </a:cubicBezTo>
                    <a:cubicBezTo>
                      <a:pt x="1" y="688"/>
                      <a:pt x="199" y="887"/>
                      <a:pt x="443" y="887"/>
                    </a:cubicBezTo>
                    <a:cubicBezTo>
                      <a:pt x="687" y="887"/>
                      <a:pt x="887" y="688"/>
                      <a:pt x="887" y="443"/>
                    </a:cubicBezTo>
                    <a:cubicBezTo>
                      <a:pt x="887" y="199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33"/>
              <p:cNvSpPr/>
              <p:nvPr/>
            </p:nvSpPr>
            <p:spPr>
              <a:xfrm rot="1610678">
                <a:off x="4024727" y="1812549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1" y="197"/>
                      <a:pt x="1" y="440"/>
                    </a:cubicBezTo>
                    <a:cubicBezTo>
                      <a:pt x="1" y="684"/>
                      <a:pt x="200" y="883"/>
                      <a:pt x="444" y="883"/>
                    </a:cubicBezTo>
                    <a:cubicBezTo>
                      <a:pt x="688" y="883"/>
                      <a:pt x="887" y="684"/>
                      <a:pt x="887" y="440"/>
                    </a:cubicBezTo>
                    <a:cubicBezTo>
                      <a:pt x="887" y="197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33"/>
              <p:cNvSpPr/>
              <p:nvPr/>
            </p:nvSpPr>
            <p:spPr>
              <a:xfrm rot="1610678">
                <a:off x="3445120" y="2129277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3" y="0"/>
                    </a:moveTo>
                    <a:cubicBezTo>
                      <a:pt x="199" y="0"/>
                      <a:pt x="0" y="196"/>
                      <a:pt x="0" y="440"/>
                    </a:cubicBezTo>
                    <a:cubicBezTo>
                      <a:pt x="0" y="685"/>
                      <a:pt x="199" y="883"/>
                      <a:pt x="443" y="883"/>
                    </a:cubicBezTo>
                    <a:cubicBezTo>
                      <a:pt x="687" y="883"/>
                      <a:pt x="887" y="685"/>
                      <a:pt x="887" y="440"/>
                    </a:cubicBezTo>
                    <a:cubicBezTo>
                      <a:pt x="887" y="196"/>
                      <a:pt x="687" y="0"/>
                      <a:pt x="443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33"/>
              <p:cNvSpPr/>
              <p:nvPr/>
            </p:nvSpPr>
            <p:spPr>
              <a:xfrm rot="1610678">
                <a:off x="2375289" y="1488927"/>
                <a:ext cx="49364" cy="49418"/>
              </a:xfrm>
              <a:custGeom>
                <a:rect b="b" l="l" r="r" t="t"/>
                <a:pathLst>
                  <a:path extrusionOk="0" h="884" w="883">
                    <a:moveTo>
                      <a:pt x="443" y="1"/>
                    </a:moveTo>
                    <a:cubicBezTo>
                      <a:pt x="199" y="1"/>
                      <a:pt x="0" y="196"/>
                      <a:pt x="0" y="443"/>
                    </a:cubicBezTo>
                    <a:cubicBezTo>
                      <a:pt x="0" y="687"/>
                      <a:pt x="199" y="884"/>
                      <a:pt x="443" y="884"/>
                    </a:cubicBezTo>
                    <a:cubicBezTo>
                      <a:pt x="687" y="884"/>
                      <a:pt x="883" y="687"/>
                      <a:pt x="883" y="443"/>
                    </a:cubicBezTo>
                    <a:cubicBezTo>
                      <a:pt x="883" y="196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98" name="Google Shape;1398;p33"/>
          <p:cNvSpPr txBox="1"/>
          <p:nvPr>
            <p:ph idx="1" type="subTitle"/>
          </p:nvPr>
        </p:nvSpPr>
        <p:spPr>
          <a:xfrm>
            <a:off x="2813347" y="1187025"/>
            <a:ext cx="43338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99" name="Google Shape;1399;p33"/>
          <p:cNvSpPr txBox="1"/>
          <p:nvPr>
            <p:ph idx="2" type="subTitle"/>
          </p:nvPr>
        </p:nvSpPr>
        <p:spPr>
          <a:xfrm>
            <a:off x="2813347" y="1611900"/>
            <a:ext cx="43338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00" name="Google Shape;1400;p33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01" name="Google Shape;1401;p33"/>
          <p:cNvSpPr txBox="1"/>
          <p:nvPr>
            <p:ph idx="3" type="subTitle"/>
          </p:nvPr>
        </p:nvSpPr>
        <p:spPr>
          <a:xfrm>
            <a:off x="2813347" y="2356575"/>
            <a:ext cx="43338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02" name="Google Shape;1402;p33"/>
          <p:cNvSpPr txBox="1"/>
          <p:nvPr>
            <p:ph idx="4" type="subTitle"/>
          </p:nvPr>
        </p:nvSpPr>
        <p:spPr>
          <a:xfrm>
            <a:off x="2813347" y="2781450"/>
            <a:ext cx="43338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03" name="Google Shape;1403;p33"/>
          <p:cNvSpPr txBox="1"/>
          <p:nvPr>
            <p:ph idx="5" type="subTitle"/>
          </p:nvPr>
        </p:nvSpPr>
        <p:spPr>
          <a:xfrm>
            <a:off x="2813347" y="3526125"/>
            <a:ext cx="43338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04" name="Google Shape;1404;p33"/>
          <p:cNvSpPr txBox="1"/>
          <p:nvPr>
            <p:ph idx="6" type="subTitle"/>
          </p:nvPr>
        </p:nvSpPr>
        <p:spPr>
          <a:xfrm>
            <a:off x="2813347" y="3951000"/>
            <a:ext cx="43338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AND_TWO_COLUMNS_1_1_1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6" name="Google Shape;1406;p34"/>
          <p:cNvGrpSpPr/>
          <p:nvPr/>
        </p:nvGrpSpPr>
        <p:grpSpPr>
          <a:xfrm>
            <a:off x="5798042" y="-128005"/>
            <a:ext cx="3345959" cy="4731493"/>
            <a:chOff x="5798042" y="-128005"/>
            <a:chExt cx="3345959" cy="4731493"/>
          </a:xfrm>
        </p:grpSpPr>
        <p:grpSp>
          <p:nvGrpSpPr>
            <p:cNvPr id="1407" name="Google Shape;1407;p34"/>
            <p:cNvGrpSpPr/>
            <p:nvPr/>
          </p:nvGrpSpPr>
          <p:grpSpPr>
            <a:xfrm flipH="1">
              <a:off x="5821001" y="-128005"/>
              <a:ext cx="3322995" cy="1292489"/>
              <a:chOff x="0" y="-42425"/>
              <a:chExt cx="3322995" cy="1292489"/>
            </a:xfrm>
          </p:grpSpPr>
          <p:sp>
            <p:nvSpPr>
              <p:cNvPr id="1408" name="Google Shape;1408;p34"/>
              <p:cNvSpPr/>
              <p:nvPr/>
            </p:nvSpPr>
            <p:spPr>
              <a:xfrm>
                <a:off x="0" y="-42425"/>
                <a:ext cx="3322257" cy="1292489"/>
              </a:xfrm>
              <a:custGeom>
                <a:rect b="b" l="l" r="r" t="t"/>
                <a:pathLst>
                  <a:path extrusionOk="0" h="34377" w="94530">
                    <a:moveTo>
                      <a:pt x="0" y="0"/>
                    </a:moveTo>
                    <a:lnTo>
                      <a:pt x="0" y="34376"/>
                    </a:lnTo>
                    <a:cubicBezTo>
                      <a:pt x="433" y="33623"/>
                      <a:pt x="773" y="32768"/>
                      <a:pt x="1185" y="32091"/>
                    </a:cubicBezTo>
                    <a:cubicBezTo>
                      <a:pt x="2271" y="30308"/>
                      <a:pt x="3353" y="28322"/>
                      <a:pt x="5212" y="27236"/>
                    </a:cubicBezTo>
                    <a:cubicBezTo>
                      <a:pt x="7143" y="26110"/>
                      <a:pt x="9809" y="26116"/>
                      <a:pt x="11524" y="24721"/>
                    </a:cubicBezTo>
                    <a:cubicBezTo>
                      <a:pt x="13132" y="23416"/>
                      <a:pt x="13808" y="21103"/>
                      <a:pt x="15424" y="19798"/>
                    </a:cubicBezTo>
                    <a:cubicBezTo>
                      <a:pt x="16189" y="19181"/>
                      <a:pt x="17080" y="18935"/>
                      <a:pt x="18050" y="18935"/>
                    </a:cubicBezTo>
                    <a:cubicBezTo>
                      <a:pt x="21237" y="18935"/>
                      <a:pt x="25278" y="21588"/>
                      <a:pt x="28531" y="22423"/>
                    </a:cubicBezTo>
                    <a:cubicBezTo>
                      <a:pt x="32139" y="23347"/>
                      <a:pt x="35667" y="22612"/>
                      <a:pt x="39258" y="23323"/>
                    </a:cubicBezTo>
                    <a:cubicBezTo>
                      <a:pt x="41466" y="23761"/>
                      <a:pt x="44634" y="25194"/>
                      <a:pt x="47336" y="25194"/>
                    </a:cubicBezTo>
                    <a:cubicBezTo>
                      <a:pt x="48682" y="25194"/>
                      <a:pt x="49913" y="24839"/>
                      <a:pt x="50853" y="23828"/>
                    </a:cubicBezTo>
                    <a:cubicBezTo>
                      <a:pt x="51750" y="22866"/>
                      <a:pt x="51736" y="21419"/>
                      <a:pt x="52234" y="20276"/>
                    </a:cubicBezTo>
                    <a:cubicBezTo>
                      <a:pt x="53513" y="17341"/>
                      <a:pt x="56248" y="15039"/>
                      <a:pt x="58749" y="13177"/>
                    </a:cubicBezTo>
                    <a:cubicBezTo>
                      <a:pt x="61470" y="11149"/>
                      <a:pt x="63838" y="9633"/>
                      <a:pt x="66727" y="9633"/>
                    </a:cubicBezTo>
                    <a:cubicBezTo>
                      <a:pt x="67748" y="9633"/>
                      <a:pt x="68835" y="9822"/>
                      <a:pt x="70025" y="10246"/>
                    </a:cubicBezTo>
                    <a:cubicBezTo>
                      <a:pt x="71133" y="10639"/>
                      <a:pt x="73675" y="11507"/>
                      <a:pt x="76327" y="11507"/>
                    </a:cubicBezTo>
                    <a:cubicBezTo>
                      <a:pt x="78084" y="11507"/>
                      <a:pt x="79891" y="11126"/>
                      <a:pt x="81360" y="9971"/>
                    </a:cubicBezTo>
                    <a:cubicBezTo>
                      <a:pt x="82979" y="8697"/>
                      <a:pt x="83583" y="6477"/>
                      <a:pt x="85535" y="5615"/>
                    </a:cubicBezTo>
                    <a:cubicBezTo>
                      <a:pt x="87071" y="4938"/>
                      <a:pt x="88864" y="5227"/>
                      <a:pt x="90493" y="5051"/>
                    </a:cubicBezTo>
                    <a:cubicBezTo>
                      <a:pt x="91988" y="4893"/>
                      <a:pt x="93389" y="4323"/>
                      <a:pt x="94530" y="3412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34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0" y="0"/>
                    </a:move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34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82266" y="478"/>
                    </a:moveTo>
                    <a:cubicBezTo>
                      <a:pt x="82805" y="478"/>
                      <a:pt x="83171" y="756"/>
                      <a:pt x="83377" y="1237"/>
                    </a:cubicBezTo>
                    <a:cubicBezTo>
                      <a:pt x="83763" y="2137"/>
                      <a:pt x="82386" y="3260"/>
                      <a:pt x="80606" y="3260"/>
                    </a:cubicBezTo>
                    <a:cubicBezTo>
                      <a:pt x="80007" y="3260"/>
                      <a:pt x="79363" y="3133"/>
                      <a:pt x="78725" y="2828"/>
                    </a:cubicBezTo>
                    <a:cubicBezTo>
                      <a:pt x="77852" y="2409"/>
                      <a:pt x="77794" y="1265"/>
                      <a:pt x="78869" y="1104"/>
                    </a:cubicBezTo>
                    <a:cubicBezTo>
                      <a:pt x="79171" y="1058"/>
                      <a:pt x="79410" y="1050"/>
                      <a:pt x="79619" y="1050"/>
                    </a:cubicBezTo>
                    <a:cubicBezTo>
                      <a:pt x="79740" y="1050"/>
                      <a:pt x="79851" y="1053"/>
                      <a:pt x="79960" y="1053"/>
                    </a:cubicBezTo>
                    <a:cubicBezTo>
                      <a:pt x="80317" y="1053"/>
                      <a:pt x="80641" y="1022"/>
                      <a:pt x="81171" y="763"/>
                    </a:cubicBezTo>
                    <a:cubicBezTo>
                      <a:pt x="81594" y="568"/>
                      <a:pt x="81958" y="478"/>
                      <a:pt x="82266" y="478"/>
                    </a:cubicBezTo>
                    <a:close/>
                    <a:moveTo>
                      <a:pt x="28271" y="7419"/>
                    </a:moveTo>
                    <a:cubicBezTo>
                      <a:pt x="29152" y="7419"/>
                      <a:pt x="30200" y="7776"/>
                      <a:pt x="30871" y="8198"/>
                    </a:cubicBezTo>
                    <a:cubicBezTo>
                      <a:pt x="31582" y="8649"/>
                      <a:pt x="32197" y="9061"/>
                      <a:pt x="32997" y="9383"/>
                    </a:cubicBezTo>
                    <a:cubicBezTo>
                      <a:pt x="33640" y="9645"/>
                      <a:pt x="34358" y="9806"/>
                      <a:pt x="34970" y="10140"/>
                    </a:cubicBezTo>
                    <a:cubicBezTo>
                      <a:pt x="36361" y="10902"/>
                      <a:pt x="35794" y="12517"/>
                      <a:pt x="34444" y="12933"/>
                    </a:cubicBezTo>
                    <a:cubicBezTo>
                      <a:pt x="34108" y="13037"/>
                      <a:pt x="33748" y="13084"/>
                      <a:pt x="33373" y="13084"/>
                    </a:cubicBezTo>
                    <a:cubicBezTo>
                      <a:pt x="30684" y="13084"/>
                      <a:pt x="27262" y="10647"/>
                      <a:pt x="26710" y="9209"/>
                    </a:cubicBezTo>
                    <a:cubicBezTo>
                      <a:pt x="26491" y="7876"/>
                      <a:pt x="27274" y="7419"/>
                      <a:pt x="28271" y="7419"/>
                    </a:cubicBezTo>
                    <a:close/>
                    <a:moveTo>
                      <a:pt x="38767" y="11448"/>
                    </a:moveTo>
                    <a:cubicBezTo>
                      <a:pt x="39217" y="11448"/>
                      <a:pt x="39833" y="11640"/>
                      <a:pt x="40639" y="12184"/>
                    </a:cubicBezTo>
                    <a:cubicBezTo>
                      <a:pt x="41140" y="12524"/>
                      <a:pt x="41989" y="13276"/>
                      <a:pt x="41460" y="13874"/>
                    </a:cubicBezTo>
                    <a:cubicBezTo>
                      <a:pt x="41136" y="14242"/>
                      <a:pt x="40630" y="14376"/>
                      <a:pt x="40104" y="14376"/>
                    </a:cubicBezTo>
                    <a:cubicBezTo>
                      <a:pt x="39574" y="14376"/>
                      <a:pt x="39025" y="14241"/>
                      <a:pt x="38622" y="14074"/>
                    </a:cubicBezTo>
                    <a:cubicBezTo>
                      <a:pt x="37756" y="13713"/>
                      <a:pt x="38024" y="13088"/>
                      <a:pt x="37794" y="12363"/>
                    </a:cubicBezTo>
                    <a:cubicBezTo>
                      <a:pt x="37693" y="12045"/>
                      <a:pt x="37973" y="11448"/>
                      <a:pt x="38767" y="11448"/>
                    </a:cubicBezTo>
                    <a:close/>
                    <a:moveTo>
                      <a:pt x="55358" y="0"/>
                    </a:moveTo>
                    <a:cubicBezTo>
                      <a:pt x="52702" y="860"/>
                      <a:pt x="50311" y="2127"/>
                      <a:pt x="48923" y="4447"/>
                    </a:cubicBezTo>
                    <a:cubicBezTo>
                      <a:pt x="47961" y="6058"/>
                      <a:pt x="47964" y="7690"/>
                      <a:pt x="46236" y="8772"/>
                    </a:cubicBezTo>
                    <a:cubicBezTo>
                      <a:pt x="45027" y="9528"/>
                      <a:pt x="43540" y="9809"/>
                      <a:pt x="42006" y="9809"/>
                    </a:cubicBezTo>
                    <a:cubicBezTo>
                      <a:pt x="40075" y="9809"/>
                      <a:pt x="38070" y="9363"/>
                      <a:pt x="36457" y="8861"/>
                    </a:cubicBezTo>
                    <a:cubicBezTo>
                      <a:pt x="32479" y="7628"/>
                      <a:pt x="28988" y="4550"/>
                      <a:pt x="24854" y="3879"/>
                    </a:cubicBezTo>
                    <a:cubicBezTo>
                      <a:pt x="24391" y="3804"/>
                      <a:pt x="23933" y="3768"/>
                      <a:pt x="23479" y="3768"/>
                    </a:cubicBezTo>
                    <a:cubicBezTo>
                      <a:pt x="21754" y="3768"/>
                      <a:pt x="20103" y="4287"/>
                      <a:pt x="18578" y="5144"/>
                    </a:cubicBezTo>
                    <a:cubicBezTo>
                      <a:pt x="16492" y="6319"/>
                      <a:pt x="15812" y="7563"/>
                      <a:pt x="14520" y="9439"/>
                    </a:cubicBezTo>
                    <a:cubicBezTo>
                      <a:pt x="13190" y="11359"/>
                      <a:pt x="10991" y="12026"/>
                      <a:pt x="8751" y="12112"/>
                    </a:cubicBezTo>
                    <a:cubicBezTo>
                      <a:pt x="8652" y="12116"/>
                      <a:pt x="8554" y="12118"/>
                      <a:pt x="8457" y="12118"/>
                    </a:cubicBezTo>
                    <a:cubicBezTo>
                      <a:pt x="6622" y="12118"/>
                      <a:pt x="5067" y="11476"/>
                      <a:pt x="3299" y="11342"/>
                    </a:cubicBezTo>
                    <a:cubicBezTo>
                      <a:pt x="3155" y="11331"/>
                      <a:pt x="3013" y="11325"/>
                      <a:pt x="2872" y="11325"/>
                    </a:cubicBezTo>
                    <a:cubicBezTo>
                      <a:pt x="1797" y="11325"/>
                      <a:pt x="821" y="11643"/>
                      <a:pt x="0" y="12180"/>
                    </a:cubicBez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34"/>
              <p:cNvSpPr/>
              <p:nvPr/>
            </p:nvSpPr>
            <p:spPr>
              <a:xfrm>
                <a:off x="0" y="-42425"/>
                <a:ext cx="3322995" cy="1246883"/>
              </a:xfrm>
              <a:custGeom>
                <a:rect b="b" l="l" r="r" t="t"/>
                <a:pathLst>
                  <a:path extrusionOk="0" h="33164" w="94551">
                    <a:moveTo>
                      <a:pt x="91444" y="0"/>
                    </a:moveTo>
                    <a:cubicBezTo>
                      <a:pt x="91444" y="0"/>
                      <a:pt x="86459" y="4064"/>
                      <a:pt x="80493" y="4064"/>
                    </a:cubicBezTo>
                    <a:cubicBezTo>
                      <a:pt x="80238" y="4064"/>
                      <a:pt x="79980" y="4056"/>
                      <a:pt x="79722" y="4041"/>
                    </a:cubicBezTo>
                    <a:cubicBezTo>
                      <a:pt x="74914" y="3753"/>
                      <a:pt x="71867" y="2658"/>
                      <a:pt x="67952" y="2658"/>
                    </a:cubicBezTo>
                    <a:cubicBezTo>
                      <a:pt x="66732" y="2658"/>
                      <a:pt x="65429" y="2764"/>
                      <a:pt x="63961" y="3034"/>
                    </a:cubicBezTo>
                    <a:cubicBezTo>
                      <a:pt x="57784" y="4168"/>
                      <a:pt x="57155" y="9841"/>
                      <a:pt x="54383" y="10847"/>
                    </a:cubicBezTo>
                    <a:cubicBezTo>
                      <a:pt x="51609" y="11857"/>
                      <a:pt x="54760" y="15506"/>
                      <a:pt x="48332" y="16582"/>
                    </a:cubicBezTo>
                    <a:cubicBezTo>
                      <a:pt x="44291" y="17258"/>
                      <a:pt x="42763" y="19013"/>
                      <a:pt x="39201" y="19013"/>
                    </a:cubicBezTo>
                    <a:cubicBezTo>
                      <a:pt x="37093" y="19013"/>
                      <a:pt x="34273" y="18398"/>
                      <a:pt x="29799" y="16582"/>
                    </a:cubicBezTo>
                    <a:cubicBezTo>
                      <a:pt x="25948" y="15019"/>
                      <a:pt x="23494" y="14530"/>
                      <a:pt x="21546" y="14530"/>
                    </a:cubicBezTo>
                    <a:cubicBezTo>
                      <a:pt x="18391" y="14530"/>
                      <a:pt x="16564" y="15813"/>
                      <a:pt x="12279" y="15891"/>
                    </a:cubicBezTo>
                    <a:cubicBezTo>
                      <a:pt x="7108" y="15988"/>
                      <a:pt x="9926" y="20303"/>
                      <a:pt x="4964" y="20808"/>
                    </a:cubicBezTo>
                    <a:cubicBezTo>
                      <a:pt x="0" y="21313"/>
                      <a:pt x="0" y="24113"/>
                      <a:pt x="0" y="24113"/>
                    </a:cubicBezTo>
                    <a:lnTo>
                      <a:pt x="0" y="33163"/>
                    </a:lnTo>
                    <a:cubicBezTo>
                      <a:pt x="0" y="33163"/>
                      <a:pt x="3450" y="24646"/>
                      <a:pt x="8366" y="24113"/>
                    </a:cubicBezTo>
                    <a:cubicBezTo>
                      <a:pt x="13031" y="23608"/>
                      <a:pt x="13724" y="18365"/>
                      <a:pt x="18518" y="18365"/>
                    </a:cubicBezTo>
                    <a:cubicBezTo>
                      <a:pt x="18777" y="18365"/>
                      <a:pt x="19049" y="18381"/>
                      <a:pt x="19333" y="18413"/>
                    </a:cubicBezTo>
                    <a:cubicBezTo>
                      <a:pt x="24883" y="19042"/>
                      <a:pt x="28160" y="21818"/>
                      <a:pt x="32066" y="22069"/>
                    </a:cubicBezTo>
                    <a:cubicBezTo>
                      <a:pt x="32745" y="22113"/>
                      <a:pt x="33450" y="22126"/>
                      <a:pt x="34171" y="22126"/>
                    </a:cubicBezTo>
                    <a:cubicBezTo>
                      <a:pt x="35281" y="22126"/>
                      <a:pt x="36429" y="22094"/>
                      <a:pt x="37576" y="22094"/>
                    </a:cubicBezTo>
                    <a:cubicBezTo>
                      <a:pt x="39978" y="22094"/>
                      <a:pt x="42377" y="22232"/>
                      <a:pt x="44421" y="23079"/>
                    </a:cubicBezTo>
                    <a:cubicBezTo>
                      <a:pt x="45569" y="23553"/>
                      <a:pt x="46852" y="23767"/>
                      <a:pt x="48117" y="23767"/>
                    </a:cubicBezTo>
                    <a:cubicBezTo>
                      <a:pt x="50882" y="23767"/>
                      <a:pt x="53556" y="22744"/>
                      <a:pt x="54506" y="21186"/>
                    </a:cubicBezTo>
                    <a:cubicBezTo>
                      <a:pt x="55894" y="18918"/>
                      <a:pt x="54760" y="14884"/>
                      <a:pt x="56777" y="12867"/>
                    </a:cubicBezTo>
                    <a:cubicBezTo>
                      <a:pt x="58559" y="11083"/>
                      <a:pt x="61324" y="7632"/>
                      <a:pt x="65593" y="7632"/>
                    </a:cubicBezTo>
                    <a:cubicBezTo>
                      <a:pt x="66158" y="7632"/>
                      <a:pt x="66748" y="7692"/>
                      <a:pt x="67366" y="7824"/>
                    </a:cubicBezTo>
                    <a:cubicBezTo>
                      <a:pt x="71935" y="8803"/>
                      <a:pt x="73644" y="10344"/>
                      <a:pt x="76314" y="10344"/>
                    </a:cubicBezTo>
                    <a:cubicBezTo>
                      <a:pt x="76738" y="10344"/>
                      <a:pt x="77186" y="10305"/>
                      <a:pt x="77673" y="10219"/>
                    </a:cubicBezTo>
                    <a:cubicBezTo>
                      <a:pt x="81233" y="9590"/>
                      <a:pt x="82494" y="7068"/>
                      <a:pt x="85772" y="6814"/>
                    </a:cubicBezTo>
                    <a:cubicBezTo>
                      <a:pt x="89050" y="6563"/>
                      <a:pt x="91861" y="5165"/>
                      <a:pt x="94550" y="2017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34"/>
              <p:cNvSpPr/>
              <p:nvPr/>
            </p:nvSpPr>
            <p:spPr>
              <a:xfrm>
                <a:off x="1184582" y="581013"/>
                <a:ext cx="53280" cy="43538"/>
              </a:xfrm>
              <a:custGeom>
                <a:rect b="b" l="l" r="r" t="t"/>
                <a:pathLst>
                  <a:path extrusionOk="0" h="1158" w="1516">
                    <a:moveTo>
                      <a:pt x="756" y="0"/>
                    </a:moveTo>
                    <a:cubicBezTo>
                      <a:pt x="340" y="0"/>
                      <a:pt x="1" y="257"/>
                      <a:pt x="1" y="581"/>
                    </a:cubicBezTo>
                    <a:cubicBezTo>
                      <a:pt x="1" y="900"/>
                      <a:pt x="340" y="1158"/>
                      <a:pt x="756" y="1158"/>
                    </a:cubicBezTo>
                    <a:cubicBezTo>
                      <a:pt x="1176" y="1158"/>
                      <a:pt x="1516" y="900"/>
                      <a:pt x="1516" y="581"/>
                    </a:cubicBezTo>
                    <a:cubicBezTo>
                      <a:pt x="1516" y="257"/>
                      <a:pt x="1176" y="0"/>
                      <a:pt x="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34"/>
              <p:cNvSpPr/>
              <p:nvPr/>
            </p:nvSpPr>
            <p:spPr>
              <a:xfrm>
                <a:off x="1279123" y="624513"/>
                <a:ext cx="39890" cy="25341"/>
              </a:xfrm>
              <a:custGeom>
                <a:rect b="b" l="l" r="r" t="t"/>
                <a:pathLst>
                  <a:path extrusionOk="0" h="674" w="1135">
                    <a:moveTo>
                      <a:pt x="568" y="1"/>
                    </a:moveTo>
                    <a:cubicBezTo>
                      <a:pt x="255" y="1"/>
                      <a:pt x="1" y="152"/>
                      <a:pt x="1" y="337"/>
                    </a:cubicBezTo>
                    <a:cubicBezTo>
                      <a:pt x="1" y="523"/>
                      <a:pt x="255" y="674"/>
                      <a:pt x="568" y="674"/>
                    </a:cubicBezTo>
                    <a:cubicBezTo>
                      <a:pt x="880" y="674"/>
                      <a:pt x="1134" y="523"/>
                      <a:pt x="1134" y="337"/>
                    </a:cubicBezTo>
                    <a:cubicBezTo>
                      <a:pt x="1134" y="152"/>
                      <a:pt x="880" y="1"/>
                      <a:pt x="5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34"/>
              <p:cNvSpPr/>
              <p:nvPr/>
            </p:nvSpPr>
            <p:spPr>
              <a:xfrm>
                <a:off x="1279123" y="581013"/>
                <a:ext cx="39890" cy="21844"/>
              </a:xfrm>
              <a:custGeom>
                <a:rect b="b" l="l" r="r" t="t"/>
                <a:pathLst>
                  <a:path extrusionOk="0" h="581" w="1135">
                    <a:moveTo>
                      <a:pt x="568" y="0"/>
                    </a:moveTo>
                    <a:cubicBezTo>
                      <a:pt x="255" y="0"/>
                      <a:pt x="1" y="130"/>
                      <a:pt x="1" y="289"/>
                    </a:cubicBezTo>
                    <a:cubicBezTo>
                      <a:pt x="1" y="450"/>
                      <a:pt x="255" y="581"/>
                      <a:pt x="568" y="581"/>
                    </a:cubicBezTo>
                    <a:cubicBezTo>
                      <a:pt x="880" y="581"/>
                      <a:pt x="1134" y="450"/>
                      <a:pt x="1134" y="289"/>
                    </a:cubicBezTo>
                    <a:cubicBezTo>
                      <a:pt x="1134" y="130"/>
                      <a:pt x="880" y="0"/>
                      <a:pt x="5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34"/>
              <p:cNvSpPr/>
              <p:nvPr/>
            </p:nvSpPr>
            <p:spPr>
              <a:xfrm>
                <a:off x="517027" y="477470"/>
                <a:ext cx="57673" cy="46207"/>
              </a:xfrm>
              <a:custGeom>
                <a:rect b="b" l="l" r="r" t="t"/>
                <a:pathLst>
                  <a:path extrusionOk="0" h="1229" w="1641">
                    <a:moveTo>
                      <a:pt x="880" y="1"/>
                    </a:moveTo>
                    <a:cubicBezTo>
                      <a:pt x="831" y="1"/>
                      <a:pt x="781" y="5"/>
                      <a:pt x="730" y="12"/>
                    </a:cubicBezTo>
                    <a:cubicBezTo>
                      <a:pt x="307" y="74"/>
                      <a:pt x="1" y="397"/>
                      <a:pt x="53" y="730"/>
                    </a:cubicBezTo>
                    <a:cubicBezTo>
                      <a:pt x="95" y="1025"/>
                      <a:pt x="402" y="1229"/>
                      <a:pt x="766" y="1229"/>
                    </a:cubicBezTo>
                    <a:cubicBezTo>
                      <a:pt x="814" y="1229"/>
                      <a:pt x="862" y="1225"/>
                      <a:pt x="911" y="1218"/>
                    </a:cubicBezTo>
                    <a:cubicBezTo>
                      <a:pt x="1334" y="1153"/>
                      <a:pt x="1640" y="830"/>
                      <a:pt x="1588" y="500"/>
                    </a:cubicBezTo>
                    <a:cubicBezTo>
                      <a:pt x="1546" y="206"/>
                      <a:pt x="1243" y="1"/>
                      <a:pt x="8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34"/>
              <p:cNvSpPr/>
              <p:nvPr/>
            </p:nvSpPr>
            <p:spPr>
              <a:xfrm>
                <a:off x="605699" y="469763"/>
                <a:ext cx="25867" cy="27709"/>
              </a:xfrm>
              <a:custGeom>
                <a:rect b="b" l="l" r="r" t="t"/>
                <a:pathLst>
                  <a:path extrusionOk="0" h="737" w="736">
                    <a:moveTo>
                      <a:pt x="367" y="1"/>
                    </a:moveTo>
                    <a:cubicBezTo>
                      <a:pt x="165" y="1"/>
                      <a:pt x="0" y="165"/>
                      <a:pt x="0" y="368"/>
                    </a:cubicBezTo>
                    <a:cubicBezTo>
                      <a:pt x="0" y="571"/>
                      <a:pt x="165" y="736"/>
                      <a:pt x="367" y="736"/>
                    </a:cubicBezTo>
                    <a:cubicBezTo>
                      <a:pt x="570" y="736"/>
                      <a:pt x="735" y="571"/>
                      <a:pt x="735" y="368"/>
                    </a:cubicBezTo>
                    <a:cubicBezTo>
                      <a:pt x="735" y="165"/>
                      <a:pt x="570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34"/>
              <p:cNvSpPr/>
              <p:nvPr/>
            </p:nvSpPr>
            <p:spPr>
              <a:xfrm>
                <a:off x="568726" y="441339"/>
                <a:ext cx="22985" cy="24476"/>
              </a:xfrm>
              <a:custGeom>
                <a:rect b="b" l="l" r="r" t="t"/>
                <a:pathLst>
                  <a:path extrusionOk="0" h="651" w="654">
                    <a:moveTo>
                      <a:pt x="327" y="0"/>
                    </a:moveTo>
                    <a:cubicBezTo>
                      <a:pt x="149" y="0"/>
                      <a:pt x="1" y="145"/>
                      <a:pt x="1" y="324"/>
                    </a:cubicBezTo>
                    <a:cubicBezTo>
                      <a:pt x="1" y="506"/>
                      <a:pt x="149" y="650"/>
                      <a:pt x="327" y="650"/>
                    </a:cubicBezTo>
                    <a:cubicBezTo>
                      <a:pt x="506" y="650"/>
                      <a:pt x="653" y="506"/>
                      <a:pt x="653" y="324"/>
                    </a:cubicBezTo>
                    <a:cubicBezTo>
                      <a:pt x="653" y="145"/>
                      <a:pt x="506" y="0"/>
                      <a:pt x="3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34"/>
              <p:cNvSpPr/>
              <p:nvPr/>
            </p:nvSpPr>
            <p:spPr>
              <a:xfrm>
                <a:off x="224580" y="643500"/>
                <a:ext cx="28889" cy="30905"/>
              </a:xfrm>
              <a:custGeom>
                <a:rect b="b" l="l" r="r" t="t"/>
                <a:pathLst>
                  <a:path extrusionOk="0" h="822" w="822">
                    <a:moveTo>
                      <a:pt x="413" y="1"/>
                    </a:moveTo>
                    <a:cubicBezTo>
                      <a:pt x="186" y="1"/>
                      <a:pt x="1" y="183"/>
                      <a:pt x="1" y="410"/>
                    </a:cubicBezTo>
                    <a:cubicBezTo>
                      <a:pt x="1" y="636"/>
                      <a:pt x="186" y="822"/>
                      <a:pt x="413" y="822"/>
                    </a:cubicBezTo>
                    <a:cubicBezTo>
                      <a:pt x="636" y="822"/>
                      <a:pt x="821" y="636"/>
                      <a:pt x="821" y="410"/>
                    </a:cubicBezTo>
                    <a:cubicBezTo>
                      <a:pt x="821" y="183"/>
                      <a:pt x="636" y="1"/>
                      <a:pt x="4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34"/>
              <p:cNvSpPr/>
              <p:nvPr/>
            </p:nvSpPr>
            <p:spPr>
              <a:xfrm>
                <a:off x="253435" y="597669"/>
                <a:ext cx="16588" cy="17859"/>
              </a:xfrm>
              <a:custGeom>
                <a:rect b="b" l="l" r="r" t="t"/>
                <a:pathLst>
                  <a:path extrusionOk="0" h="475" w="472">
                    <a:moveTo>
                      <a:pt x="238" y="0"/>
                    </a:moveTo>
                    <a:cubicBezTo>
                      <a:pt x="108" y="0"/>
                      <a:pt x="0" y="106"/>
                      <a:pt x="0" y="237"/>
                    </a:cubicBezTo>
                    <a:cubicBezTo>
                      <a:pt x="0" y="368"/>
                      <a:pt x="108" y="474"/>
                      <a:pt x="238" y="474"/>
                    </a:cubicBezTo>
                    <a:cubicBezTo>
                      <a:pt x="368" y="474"/>
                      <a:pt x="471" y="368"/>
                      <a:pt x="471" y="237"/>
                    </a:cubicBezTo>
                    <a:cubicBezTo>
                      <a:pt x="471" y="106"/>
                      <a:pt x="368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34"/>
              <p:cNvSpPr/>
              <p:nvPr/>
            </p:nvSpPr>
            <p:spPr>
              <a:xfrm>
                <a:off x="94647" y="658877"/>
                <a:ext cx="91588" cy="60494"/>
              </a:xfrm>
              <a:custGeom>
                <a:rect b="b" l="l" r="r" t="t"/>
                <a:pathLst>
                  <a:path extrusionOk="0" h="1609" w="2606">
                    <a:moveTo>
                      <a:pt x="1302" y="1"/>
                    </a:moveTo>
                    <a:cubicBezTo>
                      <a:pt x="585" y="1"/>
                      <a:pt x="0" y="362"/>
                      <a:pt x="0" y="805"/>
                    </a:cubicBezTo>
                    <a:cubicBezTo>
                      <a:pt x="0" y="1248"/>
                      <a:pt x="585" y="1609"/>
                      <a:pt x="1302" y="1609"/>
                    </a:cubicBezTo>
                    <a:cubicBezTo>
                      <a:pt x="2024" y="1609"/>
                      <a:pt x="2605" y="1248"/>
                      <a:pt x="2605" y="805"/>
                    </a:cubicBezTo>
                    <a:cubicBezTo>
                      <a:pt x="2605" y="362"/>
                      <a:pt x="2024" y="1"/>
                      <a:pt x="13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34"/>
              <p:cNvSpPr/>
              <p:nvPr/>
            </p:nvSpPr>
            <p:spPr>
              <a:xfrm>
                <a:off x="168558" y="629288"/>
                <a:ext cx="22141" cy="23686"/>
              </a:xfrm>
              <a:custGeom>
                <a:rect b="b" l="l" r="r" t="t"/>
                <a:pathLst>
                  <a:path extrusionOk="0" h="630" w="630">
                    <a:moveTo>
                      <a:pt x="313" y="1"/>
                    </a:moveTo>
                    <a:cubicBezTo>
                      <a:pt x="141" y="1"/>
                      <a:pt x="0" y="142"/>
                      <a:pt x="0" y="317"/>
                    </a:cubicBezTo>
                    <a:cubicBezTo>
                      <a:pt x="0" y="489"/>
                      <a:pt x="141" y="629"/>
                      <a:pt x="313" y="629"/>
                    </a:cubicBezTo>
                    <a:cubicBezTo>
                      <a:pt x="488" y="629"/>
                      <a:pt x="629" y="489"/>
                      <a:pt x="629" y="317"/>
                    </a:cubicBezTo>
                    <a:cubicBezTo>
                      <a:pt x="629" y="142"/>
                      <a:pt x="488" y="1"/>
                      <a:pt x="3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34"/>
              <p:cNvSpPr/>
              <p:nvPr/>
            </p:nvSpPr>
            <p:spPr>
              <a:xfrm>
                <a:off x="2637851" y="27844"/>
                <a:ext cx="60660" cy="52336"/>
              </a:xfrm>
              <a:custGeom>
                <a:rect b="b" l="l" r="r" t="t"/>
                <a:pathLst>
                  <a:path extrusionOk="0" h="1392" w="1726">
                    <a:moveTo>
                      <a:pt x="863" y="1"/>
                    </a:moveTo>
                    <a:cubicBezTo>
                      <a:pt x="389" y="1"/>
                      <a:pt x="0" y="313"/>
                      <a:pt x="0" y="695"/>
                    </a:cubicBezTo>
                    <a:cubicBezTo>
                      <a:pt x="0" y="1079"/>
                      <a:pt x="389" y="1392"/>
                      <a:pt x="863" y="1392"/>
                    </a:cubicBezTo>
                    <a:cubicBezTo>
                      <a:pt x="1337" y="1392"/>
                      <a:pt x="1725" y="1079"/>
                      <a:pt x="1725" y="695"/>
                    </a:cubicBezTo>
                    <a:cubicBezTo>
                      <a:pt x="1725" y="313"/>
                      <a:pt x="1337" y="1"/>
                      <a:pt x="8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34"/>
              <p:cNvSpPr/>
              <p:nvPr/>
            </p:nvSpPr>
            <p:spPr>
              <a:xfrm>
                <a:off x="2727929" y="73187"/>
                <a:ext cx="20806" cy="22145"/>
              </a:xfrm>
              <a:custGeom>
                <a:rect b="b" l="l" r="r" t="t"/>
                <a:pathLst>
                  <a:path extrusionOk="0" h="589" w="592">
                    <a:moveTo>
                      <a:pt x="296" y="0"/>
                    </a:moveTo>
                    <a:cubicBezTo>
                      <a:pt x="135" y="0"/>
                      <a:pt x="1" y="131"/>
                      <a:pt x="1" y="293"/>
                    </a:cubicBezTo>
                    <a:cubicBezTo>
                      <a:pt x="1" y="458"/>
                      <a:pt x="135" y="588"/>
                      <a:pt x="296" y="588"/>
                    </a:cubicBezTo>
                    <a:cubicBezTo>
                      <a:pt x="458" y="588"/>
                      <a:pt x="591" y="458"/>
                      <a:pt x="591" y="293"/>
                    </a:cubicBezTo>
                    <a:cubicBezTo>
                      <a:pt x="591" y="131"/>
                      <a:pt x="458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34"/>
              <p:cNvSpPr/>
              <p:nvPr/>
            </p:nvSpPr>
            <p:spPr>
              <a:xfrm>
                <a:off x="2710286" y="27844"/>
                <a:ext cx="17678" cy="19024"/>
              </a:xfrm>
              <a:custGeom>
                <a:rect b="b" l="l" r="r" t="t"/>
                <a:pathLst>
                  <a:path extrusionOk="0" h="506" w="503">
                    <a:moveTo>
                      <a:pt x="252" y="1"/>
                    </a:moveTo>
                    <a:cubicBezTo>
                      <a:pt x="111" y="1"/>
                      <a:pt x="1" y="114"/>
                      <a:pt x="1" y="251"/>
                    </a:cubicBezTo>
                    <a:cubicBezTo>
                      <a:pt x="1" y="392"/>
                      <a:pt x="111" y="505"/>
                      <a:pt x="252" y="505"/>
                    </a:cubicBezTo>
                    <a:cubicBezTo>
                      <a:pt x="389" y="505"/>
                      <a:pt x="503" y="392"/>
                      <a:pt x="503" y="251"/>
                    </a:cubicBezTo>
                    <a:cubicBezTo>
                      <a:pt x="503" y="114"/>
                      <a:pt x="389" y="1"/>
                      <a:pt x="2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34"/>
              <p:cNvSpPr/>
              <p:nvPr/>
            </p:nvSpPr>
            <p:spPr>
              <a:xfrm>
                <a:off x="2590651" y="19460"/>
                <a:ext cx="16694" cy="17859"/>
              </a:xfrm>
              <a:custGeom>
                <a:rect b="b" l="l" r="r" t="t"/>
                <a:pathLst>
                  <a:path extrusionOk="0" h="475" w="475">
                    <a:moveTo>
                      <a:pt x="237" y="0"/>
                    </a:moveTo>
                    <a:cubicBezTo>
                      <a:pt x="106" y="0"/>
                      <a:pt x="0" y="107"/>
                      <a:pt x="0" y="238"/>
                    </a:cubicBezTo>
                    <a:cubicBezTo>
                      <a:pt x="0" y="368"/>
                      <a:pt x="106" y="474"/>
                      <a:pt x="237" y="474"/>
                    </a:cubicBezTo>
                    <a:cubicBezTo>
                      <a:pt x="368" y="474"/>
                      <a:pt x="474" y="368"/>
                      <a:pt x="474" y="238"/>
                    </a:cubicBezTo>
                    <a:cubicBezTo>
                      <a:pt x="474" y="107"/>
                      <a:pt x="368" y="0"/>
                      <a:pt x="2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34"/>
              <p:cNvSpPr/>
              <p:nvPr/>
            </p:nvSpPr>
            <p:spPr>
              <a:xfrm>
                <a:off x="2543310" y="27844"/>
                <a:ext cx="24566" cy="26130"/>
              </a:xfrm>
              <a:custGeom>
                <a:rect b="b" l="l" r="r" t="t"/>
                <a:pathLst>
                  <a:path extrusionOk="0" h="695" w="699">
                    <a:moveTo>
                      <a:pt x="351" y="1"/>
                    </a:moveTo>
                    <a:cubicBezTo>
                      <a:pt x="159" y="1"/>
                      <a:pt x="0" y="155"/>
                      <a:pt x="0" y="348"/>
                    </a:cubicBezTo>
                    <a:cubicBezTo>
                      <a:pt x="0" y="540"/>
                      <a:pt x="159" y="695"/>
                      <a:pt x="351" y="695"/>
                    </a:cubicBezTo>
                    <a:cubicBezTo>
                      <a:pt x="543" y="695"/>
                      <a:pt x="698" y="540"/>
                      <a:pt x="698" y="348"/>
                    </a:cubicBezTo>
                    <a:cubicBezTo>
                      <a:pt x="698" y="155"/>
                      <a:pt x="543" y="1"/>
                      <a:pt x="3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34"/>
              <p:cNvSpPr/>
              <p:nvPr/>
            </p:nvSpPr>
            <p:spPr>
              <a:xfrm>
                <a:off x="3033696" y="10023"/>
                <a:ext cx="25621" cy="27296"/>
              </a:xfrm>
              <a:custGeom>
                <a:rect b="b" l="l" r="r" t="t"/>
                <a:pathLst>
                  <a:path extrusionOk="0" h="726" w="729">
                    <a:moveTo>
                      <a:pt x="364" y="1"/>
                    </a:moveTo>
                    <a:cubicBezTo>
                      <a:pt x="162" y="1"/>
                      <a:pt x="0" y="162"/>
                      <a:pt x="0" y="361"/>
                    </a:cubicBezTo>
                    <a:cubicBezTo>
                      <a:pt x="0" y="564"/>
                      <a:pt x="162" y="725"/>
                      <a:pt x="364" y="725"/>
                    </a:cubicBezTo>
                    <a:cubicBezTo>
                      <a:pt x="564" y="725"/>
                      <a:pt x="729" y="564"/>
                      <a:pt x="729" y="361"/>
                    </a:cubicBezTo>
                    <a:cubicBezTo>
                      <a:pt x="729" y="162"/>
                      <a:pt x="564" y="1"/>
                      <a:pt x="3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34"/>
              <p:cNvSpPr/>
              <p:nvPr/>
            </p:nvSpPr>
            <p:spPr>
              <a:xfrm>
                <a:off x="3088382" y="3707"/>
                <a:ext cx="14796" cy="15791"/>
              </a:xfrm>
              <a:custGeom>
                <a:rect b="b" l="l" r="r" t="t"/>
                <a:pathLst>
                  <a:path extrusionOk="0" h="420" w="421">
                    <a:moveTo>
                      <a:pt x="210" y="0"/>
                    </a:moveTo>
                    <a:cubicBezTo>
                      <a:pt x="94" y="0"/>
                      <a:pt x="1" y="93"/>
                      <a:pt x="1" y="210"/>
                    </a:cubicBezTo>
                    <a:cubicBezTo>
                      <a:pt x="1" y="327"/>
                      <a:pt x="94" y="419"/>
                      <a:pt x="210" y="419"/>
                    </a:cubicBezTo>
                    <a:cubicBezTo>
                      <a:pt x="327" y="419"/>
                      <a:pt x="420" y="327"/>
                      <a:pt x="420" y="210"/>
                    </a:cubicBezTo>
                    <a:cubicBezTo>
                      <a:pt x="420" y="93"/>
                      <a:pt x="327" y="0"/>
                      <a:pt x="2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34"/>
              <p:cNvSpPr/>
              <p:nvPr/>
            </p:nvSpPr>
            <p:spPr>
              <a:xfrm>
                <a:off x="1872873" y="307004"/>
                <a:ext cx="50257" cy="36094"/>
              </a:xfrm>
              <a:custGeom>
                <a:rect b="b" l="l" r="r" t="t"/>
                <a:pathLst>
                  <a:path extrusionOk="0" h="960" w="1430">
                    <a:moveTo>
                      <a:pt x="715" y="0"/>
                    </a:moveTo>
                    <a:cubicBezTo>
                      <a:pt x="320" y="0"/>
                      <a:pt x="1" y="213"/>
                      <a:pt x="1" y="478"/>
                    </a:cubicBezTo>
                    <a:cubicBezTo>
                      <a:pt x="1" y="743"/>
                      <a:pt x="320" y="959"/>
                      <a:pt x="715" y="959"/>
                    </a:cubicBezTo>
                    <a:cubicBezTo>
                      <a:pt x="1110" y="959"/>
                      <a:pt x="1430" y="743"/>
                      <a:pt x="1430" y="478"/>
                    </a:cubicBezTo>
                    <a:cubicBezTo>
                      <a:pt x="1430" y="213"/>
                      <a:pt x="1110" y="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34"/>
              <p:cNvSpPr/>
              <p:nvPr/>
            </p:nvSpPr>
            <p:spPr>
              <a:xfrm>
                <a:off x="1934834" y="275347"/>
                <a:ext cx="22247" cy="23799"/>
              </a:xfrm>
              <a:custGeom>
                <a:rect b="b" l="l" r="r" t="t"/>
                <a:pathLst>
                  <a:path extrusionOk="0" h="633" w="633">
                    <a:moveTo>
                      <a:pt x="316" y="0"/>
                    </a:moveTo>
                    <a:cubicBezTo>
                      <a:pt x="144" y="0"/>
                      <a:pt x="0" y="141"/>
                      <a:pt x="0" y="317"/>
                    </a:cubicBezTo>
                    <a:cubicBezTo>
                      <a:pt x="0" y="492"/>
                      <a:pt x="144" y="633"/>
                      <a:pt x="316" y="633"/>
                    </a:cubicBezTo>
                    <a:cubicBezTo>
                      <a:pt x="492" y="633"/>
                      <a:pt x="633" y="492"/>
                      <a:pt x="633" y="317"/>
                    </a:cubicBezTo>
                    <a:cubicBezTo>
                      <a:pt x="633" y="141"/>
                      <a:pt x="492" y="0"/>
                      <a:pt x="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34"/>
              <p:cNvSpPr/>
              <p:nvPr/>
            </p:nvSpPr>
            <p:spPr>
              <a:xfrm>
                <a:off x="1872873" y="254819"/>
                <a:ext cx="13320" cy="14249"/>
              </a:xfrm>
              <a:custGeom>
                <a:rect b="b" l="l" r="r" t="t"/>
                <a:pathLst>
                  <a:path extrusionOk="0" h="379" w="379">
                    <a:moveTo>
                      <a:pt x="190" y="1"/>
                    </a:moveTo>
                    <a:cubicBezTo>
                      <a:pt x="83" y="1"/>
                      <a:pt x="1" y="86"/>
                      <a:pt x="1" y="189"/>
                    </a:cubicBezTo>
                    <a:cubicBezTo>
                      <a:pt x="1" y="296"/>
                      <a:pt x="83" y="378"/>
                      <a:pt x="190" y="378"/>
                    </a:cubicBezTo>
                    <a:cubicBezTo>
                      <a:pt x="293" y="378"/>
                      <a:pt x="379" y="296"/>
                      <a:pt x="379" y="189"/>
                    </a:cubicBezTo>
                    <a:cubicBezTo>
                      <a:pt x="379" y="86"/>
                      <a:pt x="293" y="1"/>
                      <a:pt x="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34"/>
              <p:cNvSpPr/>
              <p:nvPr/>
            </p:nvSpPr>
            <p:spPr>
              <a:xfrm>
                <a:off x="1751761" y="420811"/>
                <a:ext cx="49554" cy="52862"/>
              </a:xfrm>
              <a:custGeom>
                <a:rect b="b" l="l" r="r" t="t"/>
                <a:pathLst>
                  <a:path extrusionOk="0" h="1406" w="1410">
                    <a:moveTo>
                      <a:pt x="705" y="0"/>
                    </a:moveTo>
                    <a:cubicBezTo>
                      <a:pt x="317" y="0"/>
                      <a:pt x="0" y="313"/>
                      <a:pt x="0" y="701"/>
                    </a:cubicBezTo>
                    <a:cubicBezTo>
                      <a:pt x="0" y="1093"/>
                      <a:pt x="317" y="1406"/>
                      <a:pt x="705" y="1406"/>
                    </a:cubicBezTo>
                    <a:cubicBezTo>
                      <a:pt x="1093" y="1406"/>
                      <a:pt x="1409" y="1093"/>
                      <a:pt x="1409" y="701"/>
                    </a:cubicBezTo>
                    <a:cubicBezTo>
                      <a:pt x="1409" y="313"/>
                      <a:pt x="1093" y="0"/>
                      <a:pt x="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34"/>
              <p:cNvSpPr/>
              <p:nvPr/>
            </p:nvSpPr>
            <p:spPr>
              <a:xfrm>
                <a:off x="1245559" y="572855"/>
                <a:ext cx="17783" cy="19024"/>
              </a:xfrm>
              <a:custGeom>
                <a:rect b="b" l="l" r="r" t="t"/>
                <a:pathLst>
                  <a:path extrusionOk="0" h="506" w="506">
                    <a:moveTo>
                      <a:pt x="255" y="0"/>
                    </a:moveTo>
                    <a:cubicBezTo>
                      <a:pt x="114" y="0"/>
                      <a:pt x="1" y="114"/>
                      <a:pt x="1" y="254"/>
                    </a:cubicBezTo>
                    <a:cubicBezTo>
                      <a:pt x="1" y="392"/>
                      <a:pt x="114" y="506"/>
                      <a:pt x="255" y="506"/>
                    </a:cubicBezTo>
                    <a:cubicBezTo>
                      <a:pt x="392" y="506"/>
                      <a:pt x="505" y="392"/>
                      <a:pt x="505" y="254"/>
                    </a:cubicBezTo>
                    <a:cubicBezTo>
                      <a:pt x="505" y="114"/>
                      <a:pt x="392" y="0"/>
                      <a:pt x="2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34"/>
              <p:cNvSpPr/>
              <p:nvPr/>
            </p:nvSpPr>
            <p:spPr>
              <a:xfrm>
                <a:off x="1378515" y="637184"/>
                <a:ext cx="16799" cy="18122"/>
              </a:xfrm>
              <a:custGeom>
                <a:rect b="b" l="l" r="r" t="t"/>
                <a:pathLst>
                  <a:path extrusionOk="0" h="482" w="478">
                    <a:moveTo>
                      <a:pt x="238" y="0"/>
                    </a:moveTo>
                    <a:cubicBezTo>
                      <a:pt x="107" y="0"/>
                      <a:pt x="0" y="107"/>
                      <a:pt x="0" y="241"/>
                    </a:cubicBezTo>
                    <a:cubicBezTo>
                      <a:pt x="0" y="371"/>
                      <a:pt x="107" y="481"/>
                      <a:pt x="238" y="481"/>
                    </a:cubicBezTo>
                    <a:cubicBezTo>
                      <a:pt x="371" y="481"/>
                      <a:pt x="478" y="371"/>
                      <a:pt x="478" y="241"/>
                    </a:cubicBezTo>
                    <a:cubicBezTo>
                      <a:pt x="478" y="107"/>
                      <a:pt x="371" y="0"/>
                      <a:pt x="2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34"/>
              <p:cNvSpPr/>
              <p:nvPr/>
            </p:nvSpPr>
            <p:spPr>
              <a:xfrm>
                <a:off x="668469" y="474425"/>
                <a:ext cx="15499" cy="16693"/>
              </a:xfrm>
              <a:custGeom>
                <a:rect b="b" l="l" r="r" t="t"/>
                <a:pathLst>
                  <a:path extrusionOk="0" h="444" w="441">
                    <a:moveTo>
                      <a:pt x="221" y="0"/>
                    </a:moveTo>
                    <a:cubicBezTo>
                      <a:pt x="97" y="0"/>
                      <a:pt x="0" y="100"/>
                      <a:pt x="0" y="224"/>
                    </a:cubicBezTo>
                    <a:cubicBezTo>
                      <a:pt x="0" y="344"/>
                      <a:pt x="97" y="444"/>
                      <a:pt x="221" y="444"/>
                    </a:cubicBezTo>
                    <a:cubicBezTo>
                      <a:pt x="341" y="444"/>
                      <a:pt x="441" y="344"/>
                      <a:pt x="441" y="224"/>
                    </a:cubicBezTo>
                    <a:cubicBezTo>
                      <a:pt x="441" y="100"/>
                      <a:pt x="341" y="0"/>
                      <a:pt x="2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34"/>
              <p:cNvSpPr/>
              <p:nvPr/>
            </p:nvSpPr>
            <p:spPr>
              <a:xfrm>
                <a:off x="618597" y="388026"/>
                <a:ext cx="37113" cy="39665"/>
              </a:xfrm>
              <a:custGeom>
                <a:rect b="b" l="l" r="r" t="t"/>
                <a:pathLst>
                  <a:path extrusionOk="0" h="1055" w="1056">
                    <a:moveTo>
                      <a:pt x="530" y="0"/>
                    </a:moveTo>
                    <a:cubicBezTo>
                      <a:pt x="238" y="0"/>
                      <a:pt x="0" y="237"/>
                      <a:pt x="0" y="525"/>
                    </a:cubicBezTo>
                    <a:cubicBezTo>
                      <a:pt x="0" y="817"/>
                      <a:pt x="238" y="1055"/>
                      <a:pt x="530" y="1055"/>
                    </a:cubicBezTo>
                    <a:cubicBezTo>
                      <a:pt x="818" y="1055"/>
                      <a:pt x="1056" y="817"/>
                      <a:pt x="1056" y="525"/>
                    </a:cubicBezTo>
                    <a:cubicBezTo>
                      <a:pt x="1056" y="237"/>
                      <a:pt x="818" y="0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34"/>
              <p:cNvSpPr/>
              <p:nvPr/>
            </p:nvSpPr>
            <p:spPr>
              <a:xfrm>
                <a:off x="590903" y="-42425"/>
                <a:ext cx="766161" cy="234232"/>
              </a:xfrm>
              <a:custGeom>
                <a:rect b="b" l="l" r="r" t="t"/>
                <a:pathLst>
                  <a:path extrusionOk="0" h="6230" w="21800">
                    <a:moveTo>
                      <a:pt x="1026" y="0"/>
                    </a:moveTo>
                    <a:cubicBezTo>
                      <a:pt x="758" y="258"/>
                      <a:pt x="534" y="568"/>
                      <a:pt x="393" y="935"/>
                    </a:cubicBezTo>
                    <a:cubicBezTo>
                      <a:pt x="0" y="1951"/>
                      <a:pt x="405" y="2870"/>
                      <a:pt x="1365" y="2870"/>
                    </a:cubicBezTo>
                    <a:cubicBezTo>
                      <a:pt x="1486" y="2870"/>
                      <a:pt x="1616" y="2855"/>
                      <a:pt x="1754" y="2825"/>
                    </a:cubicBezTo>
                    <a:cubicBezTo>
                      <a:pt x="3094" y="2523"/>
                      <a:pt x="4393" y="2035"/>
                      <a:pt x="5736" y="1729"/>
                    </a:cubicBezTo>
                    <a:cubicBezTo>
                      <a:pt x="6192" y="1626"/>
                      <a:pt x="6641" y="1580"/>
                      <a:pt x="7086" y="1580"/>
                    </a:cubicBezTo>
                    <a:cubicBezTo>
                      <a:pt x="8204" y="1580"/>
                      <a:pt x="9290" y="1874"/>
                      <a:pt x="10368" y="2309"/>
                    </a:cubicBezTo>
                    <a:cubicBezTo>
                      <a:pt x="12037" y="2983"/>
                      <a:pt x="13546" y="3945"/>
                      <a:pt x="15168" y="4715"/>
                    </a:cubicBezTo>
                    <a:cubicBezTo>
                      <a:pt x="16633" y="5408"/>
                      <a:pt x="18405" y="6230"/>
                      <a:pt x="20070" y="6230"/>
                    </a:cubicBezTo>
                    <a:cubicBezTo>
                      <a:pt x="20087" y="6230"/>
                      <a:pt x="20105" y="6230"/>
                      <a:pt x="20122" y="6229"/>
                    </a:cubicBezTo>
                    <a:cubicBezTo>
                      <a:pt x="21208" y="6216"/>
                      <a:pt x="21799" y="5364"/>
                      <a:pt x="21647" y="4337"/>
                    </a:cubicBezTo>
                    <a:cubicBezTo>
                      <a:pt x="21548" y="3657"/>
                      <a:pt x="20960" y="3237"/>
                      <a:pt x="20410" y="2897"/>
                    </a:cubicBezTo>
                    <a:cubicBezTo>
                      <a:pt x="19686" y="2457"/>
                      <a:pt x="17909" y="1158"/>
                      <a:pt x="19597" y="698"/>
                    </a:cubicBezTo>
                    <a:cubicBezTo>
                      <a:pt x="20077" y="568"/>
                      <a:pt x="20851" y="382"/>
                      <a:pt x="21335" y="0"/>
                    </a:cubicBezTo>
                    <a:lnTo>
                      <a:pt x="19435" y="0"/>
                    </a:lnTo>
                    <a:cubicBezTo>
                      <a:pt x="18373" y="344"/>
                      <a:pt x="17037" y="663"/>
                      <a:pt x="17181" y="1681"/>
                    </a:cubicBezTo>
                    <a:cubicBezTo>
                      <a:pt x="17270" y="2296"/>
                      <a:pt x="18030" y="2495"/>
                      <a:pt x="18504" y="2729"/>
                    </a:cubicBezTo>
                    <a:cubicBezTo>
                      <a:pt x="19108" y="3027"/>
                      <a:pt x="19758" y="3389"/>
                      <a:pt x="20198" y="3917"/>
                    </a:cubicBezTo>
                    <a:cubicBezTo>
                      <a:pt x="20466" y="4240"/>
                      <a:pt x="20837" y="4852"/>
                      <a:pt x="20490" y="5237"/>
                    </a:cubicBezTo>
                    <a:cubicBezTo>
                      <a:pt x="20338" y="5406"/>
                      <a:pt x="20082" y="5465"/>
                      <a:pt x="19796" y="5465"/>
                    </a:cubicBezTo>
                    <a:cubicBezTo>
                      <a:pt x="19300" y="5465"/>
                      <a:pt x="18713" y="5287"/>
                      <a:pt x="18422" y="5203"/>
                    </a:cubicBezTo>
                    <a:cubicBezTo>
                      <a:pt x="16679" y="4701"/>
                      <a:pt x="15150" y="3835"/>
                      <a:pt x="13611" y="2918"/>
                    </a:cubicBezTo>
                    <a:cubicBezTo>
                      <a:pt x="11739" y="1797"/>
                      <a:pt x="9437" y="956"/>
                      <a:pt x="7269" y="742"/>
                    </a:cubicBezTo>
                    <a:cubicBezTo>
                      <a:pt x="6873" y="703"/>
                      <a:pt x="6479" y="679"/>
                      <a:pt x="6086" y="679"/>
                    </a:cubicBezTo>
                    <a:cubicBezTo>
                      <a:pt x="5526" y="679"/>
                      <a:pt x="4969" y="728"/>
                      <a:pt x="4413" y="849"/>
                    </a:cubicBezTo>
                    <a:cubicBezTo>
                      <a:pt x="3617" y="1018"/>
                      <a:pt x="2861" y="1523"/>
                      <a:pt x="2043" y="1584"/>
                    </a:cubicBezTo>
                    <a:cubicBezTo>
                      <a:pt x="2001" y="1588"/>
                      <a:pt x="1962" y="1589"/>
                      <a:pt x="1925" y="1589"/>
                    </a:cubicBezTo>
                    <a:cubicBezTo>
                      <a:pt x="1136" y="1589"/>
                      <a:pt x="1362" y="868"/>
                      <a:pt x="1809" y="403"/>
                    </a:cubicBezTo>
                    <a:cubicBezTo>
                      <a:pt x="1960" y="244"/>
                      <a:pt x="2136" y="117"/>
                      <a:pt x="23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34"/>
              <p:cNvSpPr/>
              <p:nvPr/>
            </p:nvSpPr>
            <p:spPr>
              <a:xfrm>
                <a:off x="1347727" y="-42425"/>
                <a:ext cx="448380" cy="318940"/>
              </a:xfrm>
              <a:custGeom>
                <a:rect b="b" l="l" r="r" t="t"/>
                <a:pathLst>
                  <a:path extrusionOk="0" h="8483" w="12758">
                    <a:moveTo>
                      <a:pt x="2278" y="0"/>
                    </a:moveTo>
                    <a:cubicBezTo>
                      <a:pt x="1942" y="365"/>
                      <a:pt x="1282" y="581"/>
                      <a:pt x="979" y="897"/>
                    </a:cubicBezTo>
                    <a:cubicBezTo>
                      <a:pt x="0" y="1911"/>
                      <a:pt x="330" y="2969"/>
                      <a:pt x="1453" y="3570"/>
                    </a:cubicBezTo>
                    <a:cubicBezTo>
                      <a:pt x="2595" y="4182"/>
                      <a:pt x="3202" y="5419"/>
                      <a:pt x="1986" y="6378"/>
                    </a:cubicBezTo>
                    <a:cubicBezTo>
                      <a:pt x="1330" y="6896"/>
                      <a:pt x="1058" y="7394"/>
                      <a:pt x="1821" y="8068"/>
                    </a:cubicBezTo>
                    <a:cubicBezTo>
                      <a:pt x="2194" y="8399"/>
                      <a:pt x="2723" y="8483"/>
                      <a:pt x="3256" y="8483"/>
                    </a:cubicBezTo>
                    <a:cubicBezTo>
                      <a:pt x="3653" y="8483"/>
                      <a:pt x="4052" y="8436"/>
                      <a:pt x="4391" y="8411"/>
                    </a:cubicBezTo>
                    <a:cubicBezTo>
                      <a:pt x="6079" y="8288"/>
                      <a:pt x="8126" y="7367"/>
                      <a:pt x="8727" y="5646"/>
                    </a:cubicBezTo>
                    <a:cubicBezTo>
                      <a:pt x="9187" y="4320"/>
                      <a:pt x="7944" y="2609"/>
                      <a:pt x="9332" y="1608"/>
                    </a:cubicBezTo>
                    <a:cubicBezTo>
                      <a:pt x="9779" y="1282"/>
                      <a:pt x="10263" y="1151"/>
                      <a:pt x="10785" y="1007"/>
                    </a:cubicBezTo>
                    <a:cubicBezTo>
                      <a:pt x="11455" y="818"/>
                      <a:pt x="12098" y="433"/>
                      <a:pt x="12679" y="56"/>
                    </a:cubicBezTo>
                    <a:cubicBezTo>
                      <a:pt x="12699" y="42"/>
                      <a:pt x="12726" y="24"/>
                      <a:pt x="12758" y="0"/>
                    </a:cubicBezTo>
                    <a:lnTo>
                      <a:pt x="10023" y="0"/>
                    </a:lnTo>
                    <a:cubicBezTo>
                      <a:pt x="9985" y="11"/>
                      <a:pt x="9950" y="21"/>
                      <a:pt x="9916" y="32"/>
                    </a:cubicBezTo>
                    <a:cubicBezTo>
                      <a:pt x="8792" y="358"/>
                      <a:pt x="6903" y="268"/>
                      <a:pt x="6745" y="1856"/>
                    </a:cubicBezTo>
                    <a:cubicBezTo>
                      <a:pt x="6666" y="2632"/>
                      <a:pt x="7240" y="3278"/>
                      <a:pt x="6483" y="3876"/>
                    </a:cubicBezTo>
                    <a:cubicBezTo>
                      <a:pt x="6219" y="4085"/>
                      <a:pt x="5995" y="4170"/>
                      <a:pt x="5796" y="4170"/>
                    </a:cubicBezTo>
                    <a:cubicBezTo>
                      <a:pt x="5355" y="4170"/>
                      <a:pt x="5038" y="3750"/>
                      <a:pt x="4673" y="3333"/>
                    </a:cubicBezTo>
                    <a:cubicBezTo>
                      <a:pt x="4130" y="2718"/>
                      <a:pt x="3419" y="2725"/>
                      <a:pt x="2670" y="2615"/>
                    </a:cubicBezTo>
                    <a:cubicBezTo>
                      <a:pt x="2433" y="2577"/>
                      <a:pt x="1965" y="2567"/>
                      <a:pt x="1804" y="2354"/>
                    </a:cubicBezTo>
                    <a:cubicBezTo>
                      <a:pt x="1567" y="2041"/>
                      <a:pt x="1918" y="1516"/>
                      <a:pt x="2089" y="1265"/>
                    </a:cubicBezTo>
                    <a:cubicBezTo>
                      <a:pt x="2240" y="1045"/>
                      <a:pt x="2825" y="523"/>
                      <a:pt x="3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34"/>
              <p:cNvSpPr/>
              <p:nvPr/>
            </p:nvSpPr>
            <p:spPr>
              <a:xfrm>
                <a:off x="0" y="-42425"/>
                <a:ext cx="565378" cy="367252"/>
              </a:xfrm>
              <a:custGeom>
                <a:rect b="b" l="l" r="r" t="t"/>
                <a:pathLst>
                  <a:path extrusionOk="0" h="9768" w="16087">
                    <a:moveTo>
                      <a:pt x="14846" y="0"/>
                    </a:moveTo>
                    <a:cubicBezTo>
                      <a:pt x="14818" y="70"/>
                      <a:pt x="14784" y="138"/>
                      <a:pt x="14736" y="197"/>
                    </a:cubicBezTo>
                    <a:cubicBezTo>
                      <a:pt x="14506" y="492"/>
                      <a:pt x="13922" y="677"/>
                      <a:pt x="13592" y="818"/>
                    </a:cubicBezTo>
                    <a:cubicBezTo>
                      <a:pt x="13025" y="1059"/>
                      <a:pt x="12403" y="1296"/>
                      <a:pt x="11813" y="1481"/>
                    </a:cubicBezTo>
                    <a:cubicBezTo>
                      <a:pt x="10823" y="1791"/>
                      <a:pt x="9538" y="1832"/>
                      <a:pt x="8922" y="2828"/>
                    </a:cubicBezTo>
                    <a:cubicBezTo>
                      <a:pt x="8280" y="3866"/>
                      <a:pt x="8954" y="4597"/>
                      <a:pt x="9961" y="4828"/>
                    </a:cubicBezTo>
                    <a:cubicBezTo>
                      <a:pt x="10654" y="4986"/>
                      <a:pt x="11359" y="5233"/>
                      <a:pt x="11775" y="5858"/>
                    </a:cubicBezTo>
                    <a:cubicBezTo>
                      <a:pt x="12344" y="6714"/>
                      <a:pt x="11754" y="7772"/>
                      <a:pt x="10929" y="8250"/>
                    </a:cubicBezTo>
                    <a:cubicBezTo>
                      <a:pt x="10430" y="8540"/>
                      <a:pt x="9885" y="8661"/>
                      <a:pt x="9336" y="8661"/>
                    </a:cubicBezTo>
                    <a:cubicBezTo>
                      <a:pt x="8512" y="8661"/>
                      <a:pt x="7677" y="8387"/>
                      <a:pt x="6968" y="7999"/>
                    </a:cubicBezTo>
                    <a:cubicBezTo>
                      <a:pt x="6236" y="7597"/>
                      <a:pt x="5360" y="7085"/>
                      <a:pt x="5088" y="6233"/>
                    </a:cubicBezTo>
                    <a:cubicBezTo>
                      <a:pt x="4799" y="5322"/>
                      <a:pt x="5638" y="4879"/>
                      <a:pt x="5711" y="4024"/>
                    </a:cubicBezTo>
                    <a:cubicBezTo>
                      <a:pt x="5851" y="2395"/>
                      <a:pt x="3521" y="1859"/>
                      <a:pt x="2346" y="1859"/>
                    </a:cubicBezTo>
                    <a:cubicBezTo>
                      <a:pt x="1776" y="1859"/>
                      <a:pt x="804" y="1966"/>
                      <a:pt x="1223" y="2745"/>
                    </a:cubicBezTo>
                    <a:cubicBezTo>
                      <a:pt x="1464" y="3189"/>
                      <a:pt x="1913" y="3220"/>
                      <a:pt x="2354" y="3337"/>
                    </a:cubicBezTo>
                    <a:cubicBezTo>
                      <a:pt x="2996" y="3508"/>
                      <a:pt x="4408" y="3773"/>
                      <a:pt x="4044" y="4770"/>
                    </a:cubicBezTo>
                    <a:cubicBezTo>
                      <a:pt x="3888" y="5198"/>
                      <a:pt x="3400" y="5286"/>
                      <a:pt x="2870" y="5286"/>
                    </a:cubicBezTo>
                    <a:cubicBezTo>
                      <a:pt x="2498" y="5286"/>
                      <a:pt x="2106" y="5242"/>
                      <a:pt x="1794" y="5242"/>
                    </a:cubicBezTo>
                    <a:cubicBezTo>
                      <a:pt x="1698" y="5242"/>
                      <a:pt x="1610" y="5246"/>
                      <a:pt x="1532" y="5257"/>
                    </a:cubicBezTo>
                    <a:cubicBezTo>
                      <a:pt x="1085" y="5316"/>
                      <a:pt x="446" y="5536"/>
                      <a:pt x="0" y="5886"/>
                    </a:cubicBezTo>
                    <a:lnTo>
                      <a:pt x="0" y="7446"/>
                    </a:lnTo>
                    <a:cubicBezTo>
                      <a:pt x="72" y="7371"/>
                      <a:pt x="148" y="7298"/>
                      <a:pt x="230" y="7236"/>
                    </a:cubicBezTo>
                    <a:cubicBezTo>
                      <a:pt x="821" y="6797"/>
                      <a:pt x="1539" y="6353"/>
                      <a:pt x="2243" y="6130"/>
                    </a:cubicBezTo>
                    <a:cubicBezTo>
                      <a:pt x="2429" y="6071"/>
                      <a:pt x="2605" y="6044"/>
                      <a:pt x="2774" y="6044"/>
                    </a:cubicBezTo>
                    <a:cubicBezTo>
                      <a:pt x="3786" y="6044"/>
                      <a:pt x="4500" y="7020"/>
                      <a:pt x="5092" y="7786"/>
                    </a:cubicBezTo>
                    <a:cubicBezTo>
                      <a:pt x="5793" y="8697"/>
                      <a:pt x="6919" y="9294"/>
                      <a:pt x="8029" y="9580"/>
                    </a:cubicBezTo>
                    <a:cubicBezTo>
                      <a:pt x="8497" y="9699"/>
                      <a:pt x="9057" y="9768"/>
                      <a:pt x="9634" y="9768"/>
                    </a:cubicBezTo>
                    <a:cubicBezTo>
                      <a:pt x="10678" y="9768"/>
                      <a:pt x="11780" y="9543"/>
                      <a:pt x="12500" y="8992"/>
                    </a:cubicBezTo>
                    <a:cubicBezTo>
                      <a:pt x="13403" y="8305"/>
                      <a:pt x="14166" y="6749"/>
                      <a:pt x="13389" y="5725"/>
                    </a:cubicBezTo>
                    <a:cubicBezTo>
                      <a:pt x="12805" y="4948"/>
                      <a:pt x="11888" y="4965"/>
                      <a:pt x="11112" y="4515"/>
                    </a:cubicBezTo>
                    <a:cubicBezTo>
                      <a:pt x="10795" y="4333"/>
                      <a:pt x="10180" y="4034"/>
                      <a:pt x="10139" y="3622"/>
                    </a:cubicBezTo>
                    <a:cubicBezTo>
                      <a:pt x="10091" y="3192"/>
                      <a:pt x="10586" y="2708"/>
                      <a:pt x="10919" y="2515"/>
                    </a:cubicBezTo>
                    <a:cubicBezTo>
                      <a:pt x="11362" y="2261"/>
                      <a:pt x="11891" y="2165"/>
                      <a:pt x="12390" y="2106"/>
                    </a:cubicBezTo>
                    <a:cubicBezTo>
                      <a:pt x="13142" y="2024"/>
                      <a:pt x="13746" y="1763"/>
                      <a:pt x="14410" y="1402"/>
                    </a:cubicBezTo>
                    <a:cubicBezTo>
                      <a:pt x="14674" y="1258"/>
                      <a:pt x="15537" y="636"/>
                      <a:pt x="160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0" name="Google Shape;1440;p34"/>
            <p:cNvGrpSpPr/>
            <p:nvPr/>
          </p:nvGrpSpPr>
          <p:grpSpPr>
            <a:xfrm flipH="1" rot="10800000">
              <a:off x="5798042" y="3722794"/>
              <a:ext cx="3345959" cy="880694"/>
              <a:chOff x="736842" y="1480444"/>
              <a:chExt cx="3345959" cy="880694"/>
            </a:xfrm>
          </p:grpSpPr>
          <p:sp>
            <p:nvSpPr>
              <p:cNvPr id="1441" name="Google Shape;1441;p34"/>
              <p:cNvSpPr/>
              <p:nvPr/>
            </p:nvSpPr>
            <p:spPr>
              <a:xfrm rot="1610678">
                <a:off x="3451097" y="1946259"/>
                <a:ext cx="49476" cy="49641"/>
              </a:xfrm>
              <a:custGeom>
                <a:rect b="b" l="l" r="r" t="t"/>
                <a:pathLst>
                  <a:path extrusionOk="0" h="888" w="885">
                    <a:moveTo>
                      <a:pt x="440" y="1"/>
                    </a:moveTo>
                    <a:cubicBezTo>
                      <a:pt x="196" y="1"/>
                      <a:pt x="1" y="200"/>
                      <a:pt x="1" y="444"/>
                    </a:cubicBezTo>
                    <a:cubicBezTo>
                      <a:pt x="1" y="688"/>
                      <a:pt x="196" y="887"/>
                      <a:pt x="440" y="887"/>
                    </a:cubicBezTo>
                    <a:cubicBezTo>
                      <a:pt x="684" y="887"/>
                      <a:pt x="884" y="688"/>
                      <a:pt x="884" y="444"/>
                    </a:cubicBezTo>
                    <a:cubicBezTo>
                      <a:pt x="884" y="200"/>
                      <a:pt x="684" y="1"/>
                      <a:pt x="440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34"/>
              <p:cNvSpPr/>
              <p:nvPr/>
            </p:nvSpPr>
            <p:spPr>
              <a:xfrm rot="1610678">
                <a:off x="2546053" y="1674224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0" y="196"/>
                      <a:pt x="0" y="440"/>
                    </a:cubicBezTo>
                    <a:cubicBezTo>
                      <a:pt x="0" y="685"/>
                      <a:pt x="200" y="883"/>
                      <a:pt x="444" y="883"/>
                    </a:cubicBezTo>
                    <a:cubicBezTo>
                      <a:pt x="688" y="883"/>
                      <a:pt x="887" y="685"/>
                      <a:pt x="887" y="440"/>
                    </a:cubicBezTo>
                    <a:cubicBezTo>
                      <a:pt x="887" y="196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34"/>
              <p:cNvSpPr/>
              <p:nvPr/>
            </p:nvSpPr>
            <p:spPr>
              <a:xfrm rot="1610678">
                <a:off x="745375" y="2302963"/>
                <a:ext cx="49643" cy="49641"/>
              </a:xfrm>
              <a:custGeom>
                <a:rect b="b" l="l" r="r" t="t"/>
                <a:pathLst>
                  <a:path extrusionOk="0" h="888" w="888">
                    <a:moveTo>
                      <a:pt x="443" y="1"/>
                    </a:moveTo>
                    <a:cubicBezTo>
                      <a:pt x="199" y="1"/>
                      <a:pt x="1" y="199"/>
                      <a:pt x="1" y="443"/>
                    </a:cubicBezTo>
                    <a:cubicBezTo>
                      <a:pt x="1" y="688"/>
                      <a:pt x="199" y="887"/>
                      <a:pt x="443" y="887"/>
                    </a:cubicBezTo>
                    <a:cubicBezTo>
                      <a:pt x="687" y="887"/>
                      <a:pt x="887" y="688"/>
                      <a:pt x="887" y="443"/>
                    </a:cubicBezTo>
                    <a:cubicBezTo>
                      <a:pt x="887" y="199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34"/>
              <p:cNvSpPr/>
              <p:nvPr/>
            </p:nvSpPr>
            <p:spPr>
              <a:xfrm rot="1610678">
                <a:off x="4024727" y="1812549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1" y="197"/>
                      <a:pt x="1" y="440"/>
                    </a:cubicBezTo>
                    <a:cubicBezTo>
                      <a:pt x="1" y="684"/>
                      <a:pt x="200" y="883"/>
                      <a:pt x="444" y="883"/>
                    </a:cubicBezTo>
                    <a:cubicBezTo>
                      <a:pt x="688" y="883"/>
                      <a:pt x="887" y="684"/>
                      <a:pt x="887" y="440"/>
                    </a:cubicBezTo>
                    <a:cubicBezTo>
                      <a:pt x="887" y="197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34"/>
              <p:cNvSpPr/>
              <p:nvPr/>
            </p:nvSpPr>
            <p:spPr>
              <a:xfrm rot="1610678">
                <a:off x="3445120" y="2129277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3" y="0"/>
                    </a:moveTo>
                    <a:cubicBezTo>
                      <a:pt x="199" y="0"/>
                      <a:pt x="0" y="196"/>
                      <a:pt x="0" y="440"/>
                    </a:cubicBezTo>
                    <a:cubicBezTo>
                      <a:pt x="0" y="685"/>
                      <a:pt x="199" y="883"/>
                      <a:pt x="443" y="883"/>
                    </a:cubicBezTo>
                    <a:cubicBezTo>
                      <a:pt x="687" y="883"/>
                      <a:pt x="887" y="685"/>
                      <a:pt x="887" y="440"/>
                    </a:cubicBezTo>
                    <a:cubicBezTo>
                      <a:pt x="887" y="196"/>
                      <a:pt x="687" y="0"/>
                      <a:pt x="443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34"/>
              <p:cNvSpPr/>
              <p:nvPr/>
            </p:nvSpPr>
            <p:spPr>
              <a:xfrm rot="1610678">
                <a:off x="2375289" y="1488927"/>
                <a:ext cx="49364" cy="49418"/>
              </a:xfrm>
              <a:custGeom>
                <a:rect b="b" l="l" r="r" t="t"/>
                <a:pathLst>
                  <a:path extrusionOk="0" h="884" w="883">
                    <a:moveTo>
                      <a:pt x="443" y="1"/>
                    </a:moveTo>
                    <a:cubicBezTo>
                      <a:pt x="199" y="1"/>
                      <a:pt x="0" y="196"/>
                      <a:pt x="0" y="443"/>
                    </a:cubicBezTo>
                    <a:cubicBezTo>
                      <a:pt x="0" y="687"/>
                      <a:pt x="199" y="884"/>
                      <a:pt x="443" y="884"/>
                    </a:cubicBezTo>
                    <a:cubicBezTo>
                      <a:pt x="687" y="884"/>
                      <a:pt x="883" y="687"/>
                      <a:pt x="883" y="443"/>
                    </a:cubicBezTo>
                    <a:cubicBezTo>
                      <a:pt x="883" y="196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47" name="Google Shape;1447;p34"/>
          <p:cNvSpPr txBox="1"/>
          <p:nvPr>
            <p:ph idx="1" type="subTitle"/>
          </p:nvPr>
        </p:nvSpPr>
        <p:spPr>
          <a:xfrm>
            <a:off x="1458888" y="1132375"/>
            <a:ext cx="29076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48" name="Google Shape;1448;p34"/>
          <p:cNvSpPr txBox="1"/>
          <p:nvPr>
            <p:ph idx="2" type="subTitle"/>
          </p:nvPr>
        </p:nvSpPr>
        <p:spPr>
          <a:xfrm>
            <a:off x="1458888" y="1557250"/>
            <a:ext cx="29076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49" name="Google Shape;1449;p34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50" name="Google Shape;1450;p34"/>
          <p:cNvSpPr txBox="1"/>
          <p:nvPr>
            <p:ph idx="3" type="subTitle"/>
          </p:nvPr>
        </p:nvSpPr>
        <p:spPr>
          <a:xfrm>
            <a:off x="3466263" y="2301925"/>
            <a:ext cx="29076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1" name="Google Shape;1451;p34"/>
          <p:cNvSpPr txBox="1"/>
          <p:nvPr>
            <p:ph idx="4" type="subTitle"/>
          </p:nvPr>
        </p:nvSpPr>
        <p:spPr>
          <a:xfrm>
            <a:off x="3466263" y="2726800"/>
            <a:ext cx="29076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52" name="Google Shape;1452;p34"/>
          <p:cNvSpPr txBox="1"/>
          <p:nvPr>
            <p:ph idx="5" type="subTitle"/>
          </p:nvPr>
        </p:nvSpPr>
        <p:spPr>
          <a:xfrm>
            <a:off x="5473638" y="3471475"/>
            <a:ext cx="29076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53" name="Google Shape;1453;p34"/>
          <p:cNvSpPr txBox="1"/>
          <p:nvPr>
            <p:ph idx="6" type="subTitle"/>
          </p:nvPr>
        </p:nvSpPr>
        <p:spPr>
          <a:xfrm>
            <a:off x="5473638" y="3896350"/>
            <a:ext cx="2907600" cy="6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2"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5" name="Google Shape;1455;p35"/>
          <p:cNvGrpSpPr/>
          <p:nvPr/>
        </p:nvGrpSpPr>
        <p:grpSpPr>
          <a:xfrm rot="10800000">
            <a:off x="2978642" y="4228494"/>
            <a:ext cx="3345959" cy="880694"/>
            <a:chOff x="736842" y="1480444"/>
            <a:chExt cx="3345959" cy="880694"/>
          </a:xfrm>
        </p:grpSpPr>
        <p:sp>
          <p:nvSpPr>
            <p:cNvPr id="1456" name="Google Shape;1456;p35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5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5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5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5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5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" name="Google Shape;1462;p35"/>
          <p:cNvGrpSpPr/>
          <p:nvPr/>
        </p:nvGrpSpPr>
        <p:grpSpPr>
          <a:xfrm flipH="1">
            <a:off x="5821001" y="-280405"/>
            <a:ext cx="3322995" cy="1292489"/>
            <a:chOff x="0" y="-42425"/>
            <a:chExt cx="3322995" cy="1292489"/>
          </a:xfrm>
        </p:grpSpPr>
        <p:sp>
          <p:nvSpPr>
            <p:cNvPr id="1463" name="Google Shape;1463;p35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5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5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5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5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5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5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5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5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5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5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5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5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5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5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5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5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5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5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5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5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5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5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5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5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5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5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5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5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5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5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5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5" name="Google Shape;1495;p35"/>
          <p:cNvSpPr txBox="1"/>
          <p:nvPr>
            <p:ph type="title"/>
          </p:nvPr>
        </p:nvSpPr>
        <p:spPr>
          <a:xfrm>
            <a:off x="1930178" y="1562860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96" name="Google Shape;1496;p35"/>
          <p:cNvSpPr txBox="1"/>
          <p:nvPr>
            <p:ph idx="1" type="subTitle"/>
          </p:nvPr>
        </p:nvSpPr>
        <p:spPr>
          <a:xfrm>
            <a:off x="1930178" y="2073185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97" name="Google Shape;1497;p35"/>
          <p:cNvSpPr txBox="1"/>
          <p:nvPr>
            <p:ph idx="2" type="title"/>
          </p:nvPr>
        </p:nvSpPr>
        <p:spPr>
          <a:xfrm>
            <a:off x="5663397" y="1562860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98" name="Google Shape;1498;p35"/>
          <p:cNvSpPr txBox="1"/>
          <p:nvPr>
            <p:ph idx="3" type="subTitle"/>
          </p:nvPr>
        </p:nvSpPr>
        <p:spPr>
          <a:xfrm>
            <a:off x="5663401" y="2073185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99" name="Google Shape;1499;p35"/>
          <p:cNvSpPr txBox="1"/>
          <p:nvPr>
            <p:ph idx="4" type="title"/>
          </p:nvPr>
        </p:nvSpPr>
        <p:spPr>
          <a:xfrm>
            <a:off x="1930178" y="3045272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0" name="Google Shape;1500;p35"/>
          <p:cNvSpPr txBox="1"/>
          <p:nvPr>
            <p:ph idx="5" type="subTitle"/>
          </p:nvPr>
        </p:nvSpPr>
        <p:spPr>
          <a:xfrm>
            <a:off x="1930178" y="3555614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1" name="Google Shape;1501;p35"/>
          <p:cNvSpPr txBox="1"/>
          <p:nvPr>
            <p:ph idx="6" type="title"/>
          </p:nvPr>
        </p:nvSpPr>
        <p:spPr>
          <a:xfrm>
            <a:off x="5663398" y="3045272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2" name="Google Shape;1502;p35"/>
          <p:cNvSpPr txBox="1"/>
          <p:nvPr>
            <p:ph idx="7" type="subTitle"/>
          </p:nvPr>
        </p:nvSpPr>
        <p:spPr>
          <a:xfrm>
            <a:off x="5663401" y="3555614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3" name="Google Shape;1503;p35"/>
          <p:cNvSpPr txBox="1"/>
          <p:nvPr>
            <p:ph idx="8"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2_1_1"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5" name="Google Shape;1505;p36"/>
          <p:cNvGrpSpPr/>
          <p:nvPr/>
        </p:nvGrpSpPr>
        <p:grpSpPr>
          <a:xfrm rot="10800000">
            <a:off x="719992" y="1036744"/>
            <a:ext cx="7822672" cy="3614369"/>
            <a:chOff x="-3739871" y="-1253231"/>
            <a:chExt cx="7822672" cy="3614369"/>
          </a:xfrm>
        </p:grpSpPr>
        <p:sp>
          <p:nvSpPr>
            <p:cNvPr id="1506" name="Google Shape;1506;p36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6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6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6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6"/>
            <p:cNvSpPr/>
            <p:nvPr/>
          </p:nvSpPr>
          <p:spPr>
            <a:xfrm rot="1610678">
              <a:off x="-3560609" y="-1059451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6"/>
            <p:cNvSpPr/>
            <p:nvPr/>
          </p:nvSpPr>
          <p:spPr>
            <a:xfrm rot="1610678">
              <a:off x="-3731373" y="-1244748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2" name="Google Shape;1512;p36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1513" name="Google Shape;1513;p36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6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6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6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6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6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6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6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6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6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6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6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6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6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6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6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6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6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6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6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6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6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6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6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6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6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6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6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6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6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6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6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5" name="Google Shape;1545;p36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46" name="Google Shape;1546;p36"/>
          <p:cNvSpPr txBox="1"/>
          <p:nvPr>
            <p:ph idx="2" type="title"/>
          </p:nvPr>
        </p:nvSpPr>
        <p:spPr>
          <a:xfrm>
            <a:off x="1702900" y="1269075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47" name="Google Shape;1547;p36"/>
          <p:cNvSpPr txBox="1"/>
          <p:nvPr>
            <p:ph idx="1" type="subTitle"/>
          </p:nvPr>
        </p:nvSpPr>
        <p:spPr>
          <a:xfrm>
            <a:off x="3947375" y="1269075"/>
            <a:ext cx="4235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48" name="Google Shape;1548;p36"/>
          <p:cNvSpPr txBox="1"/>
          <p:nvPr>
            <p:ph idx="3" type="title"/>
          </p:nvPr>
        </p:nvSpPr>
        <p:spPr>
          <a:xfrm>
            <a:off x="1702900" y="1901375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49" name="Google Shape;1549;p36"/>
          <p:cNvSpPr txBox="1"/>
          <p:nvPr>
            <p:ph idx="4" type="subTitle"/>
          </p:nvPr>
        </p:nvSpPr>
        <p:spPr>
          <a:xfrm>
            <a:off x="3947375" y="1901375"/>
            <a:ext cx="4235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50" name="Google Shape;1550;p36"/>
          <p:cNvSpPr txBox="1"/>
          <p:nvPr>
            <p:ph idx="5" type="title"/>
          </p:nvPr>
        </p:nvSpPr>
        <p:spPr>
          <a:xfrm>
            <a:off x="1702900" y="2533675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51" name="Google Shape;1551;p36"/>
          <p:cNvSpPr txBox="1"/>
          <p:nvPr>
            <p:ph idx="6" type="subTitle"/>
          </p:nvPr>
        </p:nvSpPr>
        <p:spPr>
          <a:xfrm>
            <a:off x="3947375" y="2533675"/>
            <a:ext cx="4235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52" name="Google Shape;1552;p36"/>
          <p:cNvSpPr txBox="1"/>
          <p:nvPr>
            <p:ph idx="7" type="title"/>
          </p:nvPr>
        </p:nvSpPr>
        <p:spPr>
          <a:xfrm>
            <a:off x="1702900" y="3165975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53" name="Google Shape;1553;p36"/>
          <p:cNvSpPr txBox="1"/>
          <p:nvPr>
            <p:ph idx="8" type="subTitle"/>
          </p:nvPr>
        </p:nvSpPr>
        <p:spPr>
          <a:xfrm>
            <a:off x="3947375" y="3165975"/>
            <a:ext cx="4235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54" name="Google Shape;1554;p36"/>
          <p:cNvSpPr txBox="1"/>
          <p:nvPr>
            <p:ph idx="9" type="title"/>
          </p:nvPr>
        </p:nvSpPr>
        <p:spPr>
          <a:xfrm>
            <a:off x="1702900" y="3798275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55" name="Google Shape;1555;p36"/>
          <p:cNvSpPr txBox="1"/>
          <p:nvPr>
            <p:ph idx="13" type="subTitle"/>
          </p:nvPr>
        </p:nvSpPr>
        <p:spPr>
          <a:xfrm>
            <a:off x="3947375" y="3798275"/>
            <a:ext cx="4235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BLANK_1_1_1_2_1_1_1">
    <p:spTree>
      <p:nvGrpSpPr>
        <p:cNvPr id="1556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oogle Shape;1557;p37"/>
          <p:cNvGrpSpPr/>
          <p:nvPr/>
        </p:nvGrpSpPr>
        <p:grpSpPr>
          <a:xfrm rot="10800000">
            <a:off x="719992" y="1036744"/>
            <a:ext cx="7822672" cy="3614369"/>
            <a:chOff x="-3739871" y="-1253231"/>
            <a:chExt cx="7822672" cy="3614369"/>
          </a:xfrm>
        </p:grpSpPr>
        <p:sp>
          <p:nvSpPr>
            <p:cNvPr id="1558" name="Google Shape;1558;p37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 rot="1610678">
              <a:off x="-3560609" y="-1059451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 rot="1610678">
              <a:off x="-3731373" y="-1244748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4" name="Google Shape;1564;p37"/>
          <p:cNvGrpSpPr/>
          <p:nvPr/>
        </p:nvGrpSpPr>
        <p:grpSpPr>
          <a:xfrm flipH="1">
            <a:off x="5821000" y="-128005"/>
            <a:ext cx="3322995" cy="1292489"/>
            <a:chOff x="0" y="-42425"/>
            <a:chExt cx="3322995" cy="1292489"/>
          </a:xfrm>
        </p:grpSpPr>
        <p:sp>
          <p:nvSpPr>
            <p:cNvPr id="1565" name="Google Shape;1565;p37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7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7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7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7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7" name="Google Shape;1597;p37"/>
          <p:cNvSpPr txBox="1"/>
          <p:nvPr>
            <p:ph type="title"/>
          </p:nvPr>
        </p:nvSpPr>
        <p:spPr>
          <a:xfrm>
            <a:off x="720000" y="352297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98" name="Google Shape;1598;p37"/>
          <p:cNvSpPr txBox="1"/>
          <p:nvPr>
            <p:ph idx="1" type="subTitle"/>
          </p:nvPr>
        </p:nvSpPr>
        <p:spPr>
          <a:xfrm>
            <a:off x="720000" y="3993003"/>
            <a:ext cx="23364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99" name="Google Shape;1599;p37"/>
          <p:cNvSpPr txBox="1"/>
          <p:nvPr>
            <p:ph idx="2" type="title"/>
          </p:nvPr>
        </p:nvSpPr>
        <p:spPr>
          <a:xfrm>
            <a:off x="3403800" y="352297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00" name="Google Shape;1600;p37"/>
          <p:cNvSpPr txBox="1"/>
          <p:nvPr>
            <p:ph idx="3" type="subTitle"/>
          </p:nvPr>
        </p:nvSpPr>
        <p:spPr>
          <a:xfrm>
            <a:off x="3403800" y="3993003"/>
            <a:ext cx="23364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01" name="Google Shape;1601;p37"/>
          <p:cNvSpPr txBox="1"/>
          <p:nvPr>
            <p:ph idx="4" type="title"/>
          </p:nvPr>
        </p:nvSpPr>
        <p:spPr>
          <a:xfrm>
            <a:off x="6087600" y="352297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02" name="Google Shape;1602;p37"/>
          <p:cNvSpPr txBox="1"/>
          <p:nvPr>
            <p:ph idx="5" type="subTitle"/>
          </p:nvPr>
        </p:nvSpPr>
        <p:spPr>
          <a:xfrm>
            <a:off x="6087600" y="3993003"/>
            <a:ext cx="23364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03" name="Google Shape;1603;p37"/>
          <p:cNvSpPr txBox="1"/>
          <p:nvPr>
            <p:ph idx="6"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4" name="Google Shape;1604;p37"/>
          <p:cNvSpPr txBox="1"/>
          <p:nvPr>
            <p:ph idx="7" type="title"/>
          </p:nvPr>
        </p:nvSpPr>
        <p:spPr>
          <a:xfrm>
            <a:off x="2061900" y="164517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05" name="Google Shape;1605;p37"/>
          <p:cNvSpPr txBox="1"/>
          <p:nvPr>
            <p:ph idx="8" type="subTitle"/>
          </p:nvPr>
        </p:nvSpPr>
        <p:spPr>
          <a:xfrm>
            <a:off x="2061900" y="2115203"/>
            <a:ext cx="23364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06" name="Google Shape;1606;p37"/>
          <p:cNvSpPr txBox="1"/>
          <p:nvPr>
            <p:ph idx="9" type="title"/>
          </p:nvPr>
        </p:nvSpPr>
        <p:spPr>
          <a:xfrm>
            <a:off x="4745700" y="164517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07" name="Google Shape;1607;p37"/>
          <p:cNvSpPr txBox="1"/>
          <p:nvPr>
            <p:ph idx="13" type="subTitle"/>
          </p:nvPr>
        </p:nvSpPr>
        <p:spPr>
          <a:xfrm>
            <a:off x="4745700" y="2115203"/>
            <a:ext cx="23364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9" name="Google Shape;1609;p38"/>
          <p:cNvGrpSpPr/>
          <p:nvPr/>
        </p:nvGrpSpPr>
        <p:grpSpPr>
          <a:xfrm rot="10800000">
            <a:off x="2978642" y="4228494"/>
            <a:ext cx="3345959" cy="880694"/>
            <a:chOff x="736842" y="1480444"/>
            <a:chExt cx="3345959" cy="880694"/>
          </a:xfrm>
        </p:grpSpPr>
        <p:sp>
          <p:nvSpPr>
            <p:cNvPr id="1610" name="Google Shape;1610;p38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8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8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8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8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8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6" name="Google Shape;1616;p38"/>
          <p:cNvGrpSpPr/>
          <p:nvPr/>
        </p:nvGrpSpPr>
        <p:grpSpPr>
          <a:xfrm flipH="1">
            <a:off x="5821001" y="-280405"/>
            <a:ext cx="3322995" cy="1292489"/>
            <a:chOff x="0" y="-42425"/>
            <a:chExt cx="3322995" cy="1292489"/>
          </a:xfrm>
        </p:grpSpPr>
        <p:sp>
          <p:nvSpPr>
            <p:cNvPr id="1617" name="Google Shape;1617;p38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8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8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8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8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8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8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8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8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8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8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8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8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8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8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8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8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8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8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8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8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8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8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8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8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8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9" name="Google Shape;1649;p38"/>
          <p:cNvSpPr txBox="1"/>
          <p:nvPr>
            <p:ph type="title"/>
          </p:nvPr>
        </p:nvSpPr>
        <p:spPr>
          <a:xfrm>
            <a:off x="948600" y="1189760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50" name="Google Shape;1650;p38"/>
          <p:cNvSpPr txBox="1"/>
          <p:nvPr>
            <p:ph idx="1" type="subTitle"/>
          </p:nvPr>
        </p:nvSpPr>
        <p:spPr>
          <a:xfrm>
            <a:off x="948600" y="1623885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51" name="Google Shape;1651;p38"/>
          <p:cNvSpPr txBox="1"/>
          <p:nvPr>
            <p:ph idx="2" type="title"/>
          </p:nvPr>
        </p:nvSpPr>
        <p:spPr>
          <a:xfrm>
            <a:off x="5889944" y="1189760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52" name="Google Shape;1652;p38"/>
          <p:cNvSpPr txBox="1"/>
          <p:nvPr>
            <p:ph idx="3" type="subTitle"/>
          </p:nvPr>
        </p:nvSpPr>
        <p:spPr>
          <a:xfrm>
            <a:off x="5889948" y="1623885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53" name="Google Shape;1653;p38"/>
          <p:cNvSpPr txBox="1"/>
          <p:nvPr>
            <p:ph idx="4" type="title"/>
          </p:nvPr>
        </p:nvSpPr>
        <p:spPr>
          <a:xfrm>
            <a:off x="948600" y="2419222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54" name="Google Shape;1654;p38"/>
          <p:cNvSpPr txBox="1"/>
          <p:nvPr>
            <p:ph idx="5" type="subTitle"/>
          </p:nvPr>
        </p:nvSpPr>
        <p:spPr>
          <a:xfrm>
            <a:off x="948600" y="2853364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55" name="Google Shape;1655;p38"/>
          <p:cNvSpPr txBox="1"/>
          <p:nvPr>
            <p:ph idx="6" type="title"/>
          </p:nvPr>
        </p:nvSpPr>
        <p:spPr>
          <a:xfrm>
            <a:off x="948594" y="3648685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56" name="Google Shape;1656;p38"/>
          <p:cNvSpPr txBox="1"/>
          <p:nvPr>
            <p:ph idx="7" type="subTitle"/>
          </p:nvPr>
        </p:nvSpPr>
        <p:spPr>
          <a:xfrm>
            <a:off x="948600" y="4082810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57" name="Google Shape;1657;p38"/>
          <p:cNvSpPr txBox="1"/>
          <p:nvPr>
            <p:ph idx="8" type="title"/>
          </p:nvPr>
        </p:nvSpPr>
        <p:spPr>
          <a:xfrm>
            <a:off x="5889945" y="2419222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58" name="Google Shape;1658;p38"/>
          <p:cNvSpPr txBox="1"/>
          <p:nvPr>
            <p:ph idx="9" type="subTitle"/>
          </p:nvPr>
        </p:nvSpPr>
        <p:spPr>
          <a:xfrm>
            <a:off x="5889949" y="2853364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59" name="Google Shape;1659;p38"/>
          <p:cNvSpPr txBox="1"/>
          <p:nvPr>
            <p:ph idx="13" type="title"/>
          </p:nvPr>
        </p:nvSpPr>
        <p:spPr>
          <a:xfrm>
            <a:off x="5889945" y="3648685"/>
            <a:ext cx="23055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60" name="Google Shape;1660;p38"/>
          <p:cNvSpPr txBox="1"/>
          <p:nvPr>
            <p:ph idx="14" type="subTitle"/>
          </p:nvPr>
        </p:nvSpPr>
        <p:spPr>
          <a:xfrm>
            <a:off x="5889950" y="4082810"/>
            <a:ext cx="23055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61" name="Google Shape;1661;p38"/>
          <p:cNvSpPr txBox="1"/>
          <p:nvPr>
            <p:ph idx="15"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BLANK_1_1_1_2_1"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3" name="Google Shape;1663;p39"/>
          <p:cNvGrpSpPr/>
          <p:nvPr/>
        </p:nvGrpSpPr>
        <p:grpSpPr>
          <a:xfrm rot="10800000">
            <a:off x="719992" y="1036744"/>
            <a:ext cx="7822672" cy="3614369"/>
            <a:chOff x="-3739871" y="-1253231"/>
            <a:chExt cx="7822672" cy="3614369"/>
          </a:xfrm>
        </p:grpSpPr>
        <p:sp>
          <p:nvSpPr>
            <p:cNvPr id="1664" name="Google Shape;1664;p39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9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9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9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9"/>
            <p:cNvSpPr/>
            <p:nvPr/>
          </p:nvSpPr>
          <p:spPr>
            <a:xfrm rot="1610678">
              <a:off x="-3560609" y="-1059451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9"/>
            <p:cNvSpPr/>
            <p:nvPr/>
          </p:nvSpPr>
          <p:spPr>
            <a:xfrm rot="1610678">
              <a:off x="-3731373" y="-1244748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0" name="Google Shape;1670;p39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1671" name="Google Shape;1671;p39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9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9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9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9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9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9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9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9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9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9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9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9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9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9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9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9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9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9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9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9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9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9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9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9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9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9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9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9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9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9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9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3" name="Google Shape;1703;p39"/>
          <p:cNvSpPr txBox="1"/>
          <p:nvPr>
            <p:ph type="title"/>
          </p:nvPr>
        </p:nvSpPr>
        <p:spPr>
          <a:xfrm>
            <a:off x="720000" y="407578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04" name="Google Shape;1704;p39"/>
          <p:cNvSpPr txBox="1"/>
          <p:nvPr>
            <p:ph idx="1" type="subTitle"/>
          </p:nvPr>
        </p:nvSpPr>
        <p:spPr>
          <a:xfrm>
            <a:off x="720000" y="3465303"/>
            <a:ext cx="2336400" cy="6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05" name="Google Shape;1705;p39"/>
          <p:cNvSpPr txBox="1"/>
          <p:nvPr>
            <p:ph idx="2" type="title"/>
          </p:nvPr>
        </p:nvSpPr>
        <p:spPr>
          <a:xfrm>
            <a:off x="3403800" y="407578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06" name="Google Shape;1706;p39"/>
          <p:cNvSpPr txBox="1"/>
          <p:nvPr>
            <p:ph idx="3" type="subTitle"/>
          </p:nvPr>
        </p:nvSpPr>
        <p:spPr>
          <a:xfrm>
            <a:off x="3403800" y="3465303"/>
            <a:ext cx="2336400" cy="6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07" name="Google Shape;1707;p39"/>
          <p:cNvSpPr txBox="1"/>
          <p:nvPr>
            <p:ph idx="4" type="title"/>
          </p:nvPr>
        </p:nvSpPr>
        <p:spPr>
          <a:xfrm>
            <a:off x="6087600" y="407578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08" name="Google Shape;1708;p39"/>
          <p:cNvSpPr txBox="1"/>
          <p:nvPr>
            <p:ph idx="5" type="subTitle"/>
          </p:nvPr>
        </p:nvSpPr>
        <p:spPr>
          <a:xfrm>
            <a:off x="6087600" y="3465303"/>
            <a:ext cx="2336400" cy="6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09" name="Google Shape;1709;p39"/>
          <p:cNvSpPr txBox="1"/>
          <p:nvPr>
            <p:ph idx="6"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10" name="Google Shape;1710;p39"/>
          <p:cNvSpPr txBox="1"/>
          <p:nvPr>
            <p:ph idx="7" type="title"/>
          </p:nvPr>
        </p:nvSpPr>
        <p:spPr>
          <a:xfrm>
            <a:off x="720000" y="227418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11" name="Google Shape;1711;p39"/>
          <p:cNvSpPr txBox="1"/>
          <p:nvPr>
            <p:ph idx="8" type="subTitle"/>
          </p:nvPr>
        </p:nvSpPr>
        <p:spPr>
          <a:xfrm>
            <a:off x="720000" y="1663703"/>
            <a:ext cx="2336400" cy="6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12" name="Google Shape;1712;p39"/>
          <p:cNvSpPr txBox="1"/>
          <p:nvPr>
            <p:ph idx="9" type="title"/>
          </p:nvPr>
        </p:nvSpPr>
        <p:spPr>
          <a:xfrm>
            <a:off x="3403800" y="227418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13" name="Google Shape;1713;p39"/>
          <p:cNvSpPr txBox="1"/>
          <p:nvPr>
            <p:ph idx="13" type="subTitle"/>
          </p:nvPr>
        </p:nvSpPr>
        <p:spPr>
          <a:xfrm>
            <a:off x="3403800" y="1663703"/>
            <a:ext cx="2336400" cy="6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14" name="Google Shape;1714;p39"/>
          <p:cNvSpPr txBox="1"/>
          <p:nvPr>
            <p:ph idx="14" type="title"/>
          </p:nvPr>
        </p:nvSpPr>
        <p:spPr>
          <a:xfrm>
            <a:off x="6087600" y="2274188"/>
            <a:ext cx="23364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15" name="Google Shape;1715;p39"/>
          <p:cNvSpPr txBox="1"/>
          <p:nvPr>
            <p:ph idx="15" type="subTitle"/>
          </p:nvPr>
        </p:nvSpPr>
        <p:spPr>
          <a:xfrm>
            <a:off x="6087600" y="1663703"/>
            <a:ext cx="2336400" cy="6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BLANK_1_1_1_2_1_1_2"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7" name="Google Shape;1717;p40"/>
          <p:cNvGrpSpPr/>
          <p:nvPr/>
        </p:nvGrpSpPr>
        <p:grpSpPr>
          <a:xfrm rot="10800000">
            <a:off x="719992" y="1036744"/>
            <a:ext cx="7822672" cy="3614369"/>
            <a:chOff x="-3739871" y="-1253231"/>
            <a:chExt cx="7822672" cy="3614369"/>
          </a:xfrm>
        </p:grpSpPr>
        <p:sp>
          <p:nvSpPr>
            <p:cNvPr id="1718" name="Google Shape;1718;p40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0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0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0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0"/>
            <p:cNvSpPr/>
            <p:nvPr/>
          </p:nvSpPr>
          <p:spPr>
            <a:xfrm rot="1610678">
              <a:off x="-3560609" y="-1059451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0"/>
            <p:cNvSpPr/>
            <p:nvPr/>
          </p:nvSpPr>
          <p:spPr>
            <a:xfrm rot="1610678">
              <a:off x="-3731373" y="-1244748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4" name="Google Shape;1724;p40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1725" name="Google Shape;1725;p40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0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0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0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0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0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0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0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0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0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0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0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0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0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0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0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0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0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0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0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0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0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0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0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7" name="Google Shape;1757;p40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58" name="Google Shape;1758;p40"/>
          <p:cNvSpPr txBox="1"/>
          <p:nvPr>
            <p:ph idx="2" type="title"/>
          </p:nvPr>
        </p:nvSpPr>
        <p:spPr>
          <a:xfrm>
            <a:off x="1991488" y="1164475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59" name="Google Shape;1759;p40"/>
          <p:cNvSpPr txBox="1"/>
          <p:nvPr>
            <p:ph idx="1" type="subTitle"/>
          </p:nvPr>
        </p:nvSpPr>
        <p:spPr>
          <a:xfrm>
            <a:off x="4349775" y="1099326"/>
            <a:ext cx="3833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60" name="Google Shape;1760;p40"/>
          <p:cNvSpPr txBox="1"/>
          <p:nvPr>
            <p:ph idx="3" type="title"/>
          </p:nvPr>
        </p:nvSpPr>
        <p:spPr>
          <a:xfrm>
            <a:off x="1991488" y="1733600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1" name="Google Shape;1761;p40"/>
          <p:cNvSpPr txBox="1"/>
          <p:nvPr>
            <p:ph idx="4" type="subTitle"/>
          </p:nvPr>
        </p:nvSpPr>
        <p:spPr>
          <a:xfrm>
            <a:off x="4349775" y="1668451"/>
            <a:ext cx="3833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62" name="Google Shape;1762;p40"/>
          <p:cNvSpPr txBox="1"/>
          <p:nvPr>
            <p:ph idx="5" type="title"/>
          </p:nvPr>
        </p:nvSpPr>
        <p:spPr>
          <a:xfrm>
            <a:off x="1991488" y="2302725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3" name="Google Shape;1763;p40"/>
          <p:cNvSpPr txBox="1"/>
          <p:nvPr>
            <p:ph idx="6" type="subTitle"/>
          </p:nvPr>
        </p:nvSpPr>
        <p:spPr>
          <a:xfrm>
            <a:off x="4349775" y="2237576"/>
            <a:ext cx="3833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64" name="Google Shape;1764;p40"/>
          <p:cNvSpPr txBox="1"/>
          <p:nvPr>
            <p:ph idx="7" type="title"/>
          </p:nvPr>
        </p:nvSpPr>
        <p:spPr>
          <a:xfrm>
            <a:off x="1991488" y="2871850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5" name="Google Shape;1765;p40"/>
          <p:cNvSpPr txBox="1"/>
          <p:nvPr>
            <p:ph idx="8" type="subTitle"/>
          </p:nvPr>
        </p:nvSpPr>
        <p:spPr>
          <a:xfrm>
            <a:off x="4349775" y="2806701"/>
            <a:ext cx="3833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66" name="Google Shape;1766;p40"/>
          <p:cNvSpPr txBox="1"/>
          <p:nvPr>
            <p:ph idx="9" type="title"/>
          </p:nvPr>
        </p:nvSpPr>
        <p:spPr>
          <a:xfrm>
            <a:off x="1991488" y="3440975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7" name="Google Shape;1767;p40"/>
          <p:cNvSpPr txBox="1"/>
          <p:nvPr>
            <p:ph idx="13" type="subTitle"/>
          </p:nvPr>
        </p:nvSpPr>
        <p:spPr>
          <a:xfrm>
            <a:off x="4349775" y="3375826"/>
            <a:ext cx="3833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68" name="Google Shape;1768;p40"/>
          <p:cNvSpPr txBox="1"/>
          <p:nvPr>
            <p:ph idx="14" type="title"/>
          </p:nvPr>
        </p:nvSpPr>
        <p:spPr>
          <a:xfrm>
            <a:off x="1991488" y="4010100"/>
            <a:ext cx="20679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9" name="Google Shape;1769;p40"/>
          <p:cNvSpPr txBox="1"/>
          <p:nvPr>
            <p:ph idx="15" type="subTitle"/>
          </p:nvPr>
        </p:nvSpPr>
        <p:spPr>
          <a:xfrm>
            <a:off x="4349775" y="3944951"/>
            <a:ext cx="38331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5"/>
          <p:cNvGrpSpPr/>
          <p:nvPr/>
        </p:nvGrpSpPr>
        <p:grpSpPr>
          <a:xfrm>
            <a:off x="5798042" y="-128005"/>
            <a:ext cx="3345959" cy="4731493"/>
            <a:chOff x="5798042" y="-128005"/>
            <a:chExt cx="3345959" cy="4731493"/>
          </a:xfrm>
        </p:grpSpPr>
        <p:grpSp>
          <p:nvGrpSpPr>
            <p:cNvPr id="172" name="Google Shape;172;p5"/>
            <p:cNvGrpSpPr/>
            <p:nvPr/>
          </p:nvGrpSpPr>
          <p:grpSpPr>
            <a:xfrm flipH="1">
              <a:off x="5821001" y="-128005"/>
              <a:ext cx="3322995" cy="1292489"/>
              <a:chOff x="0" y="-42425"/>
              <a:chExt cx="3322995" cy="1292489"/>
            </a:xfrm>
          </p:grpSpPr>
          <p:sp>
            <p:nvSpPr>
              <p:cNvPr id="173" name="Google Shape;173;p5"/>
              <p:cNvSpPr/>
              <p:nvPr/>
            </p:nvSpPr>
            <p:spPr>
              <a:xfrm>
                <a:off x="0" y="-42425"/>
                <a:ext cx="3322257" cy="1292489"/>
              </a:xfrm>
              <a:custGeom>
                <a:rect b="b" l="l" r="r" t="t"/>
                <a:pathLst>
                  <a:path extrusionOk="0" h="34377" w="94530">
                    <a:moveTo>
                      <a:pt x="0" y="0"/>
                    </a:moveTo>
                    <a:lnTo>
                      <a:pt x="0" y="34376"/>
                    </a:lnTo>
                    <a:cubicBezTo>
                      <a:pt x="433" y="33623"/>
                      <a:pt x="773" y="32768"/>
                      <a:pt x="1185" y="32091"/>
                    </a:cubicBezTo>
                    <a:cubicBezTo>
                      <a:pt x="2271" y="30308"/>
                      <a:pt x="3353" y="28322"/>
                      <a:pt x="5212" y="27236"/>
                    </a:cubicBezTo>
                    <a:cubicBezTo>
                      <a:pt x="7143" y="26110"/>
                      <a:pt x="9809" y="26116"/>
                      <a:pt x="11524" y="24721"/>
                    </a:cubicBezTo>
                    <a:cubicBezTo>
                      <a:pt x="13132" y="23416"/>
                      <a:pt x="13808" y="21103"/>
                      <a:pt x="15424" y="19798"/>
                    </a:cubicBezTo>
                    <a:cubicBezTo>
                      <a:pt x="16189" y="19181"/>
                      <a:pt x="17080" y="18935"/>
                      <a:pt x="18050" y="18935"/>
                    </a:cubicBezTo>
                    <a:cubicBezTo>
                      <a:pt x="21237" y="18935"/>
                      <a:pt x="25278" y="21588"/>
                      <a:pt x="28531" y="22423"/>
                    </a:cubicBezTo>
                    <a:cubicBezTo>
                      <a:pt x="32139" y="23347"/>
                      <a:pt x="35667" y="22612"/>
                      <a:pt x="39258" y="23323"/>
                    </a:cubicBezTo>
                    <a:cubicBezTo>
                      <a:pt x="41466" y="23761"/>
                      <a:pt x="44634" y="25194"/>
                      <a:pt x="47336" y="25194"/>
                    </a:cubicBezTo>
                    <a:cubicBezTo>
                      <a:pt x="48682" y="25194"/>
                      <a:pt x="49913" y="24839"/>
                      <a:pt x="50853" y="23828"/>
                    </a:cubicBezTo>
                    <a:cubicBezTo>
                      <a:pt x="51750" y="22866"/>
                      <a:pt x="51736" y="21419"/>
                      <a:pt x="52234" y="20276"/>
                    </a:cubicBezTo>
                    <a:cubicBezTo>
                      <a:pt x="53513" y="17341"/>
                      <a:pt x="56248" y="15039"/>
                      <a:pt x="58749" y="13177"/>
                    </a:cubicBezTo>
                    <a:cubicBezTo>
                      <a:pt x="61470" y="11149"/>
                      <a:pt x="63838" y="9633"/>
                      <a:pt x="66727" y="9633"/>
                    </a:cubicBezTo>
                    <a:cubicBezTo>
                      <a:pt x="67748" y="9633"/>
                      <a:pt x="68835" y="9822"/>
                      <a:pt x="70025" y="10246"/>
                    </a:cubicBezTo>
                    <a:cubicBezTo>
                      <a:pt x="71133" y="10639"/>
                      <a:pt x="73675" y="11507"/>
                      <a:pt x="76327" y="11507"/>
                    </a:cubicBezTo>
                    <a:cubicBezTo>
                      <a:pt x="78084" y="11507"/>
                      <a:pt x="79891" y="11126"/>
                      <a:pt x="81360" y="9971"/>
                    </a:cubicBezTo>
                    <a:cubicBezTo>
                      <a:pt x="82979" y="8697"/>
                      <a:pt x="83583" y="6477"/>
                      <a:pt x="85535" y="5615"/>
                    </a:cubicBezTo>
                    <a:cubicBezTo>
                      <a:pt x="87071" y="4938"/>
                      <a:pt x="88864" y="5227"/>
                      <a:pt x="90493" y="5051"/>
                    </a:cubicBezTo>
                    <a:cubicBezTo>
                      <a:pt x="91988" y="4893"/>
                      <a:pt x="93389" y="4323"/>
                      <a:pt x="94530" y="3412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0" y="0"/>
                    </a:move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0" y="-42425"/>
                <a:ext cx="3322257" cy="1147250"/>
              </a:xfrm>
              <a:custGeom>
                <a:rect b="b" l="l" r="r" t="t"/>
                <a:pathLst>
                  <a:path extrusionOk="0" h="30514" w="94530">
                    <a:moveTo>
                      <a:pt x="82266" y="478"/>
                    </a:moveTo>
                    <a:cubicBezTo>
                      <a:pt x="82805" y="478"/>
                      <a:pt x="83171" y="756"/>
                      <a:pt x="83377" y="1237"/>
                    </a:cubicBezTo>
                    <a:cubicBezTo>
                      <a:pt x="83763" y="2137"/>
                      <a:pt x="82386" y="3260"/>
                      <a:pt x="80606" y="3260"/>
                    </a:cubicBezTo>
                    <a:cubicBezTo>
                      <a:pt x="80007" y="3260"/>
                      <a:pt x="79363" y="3133"/>
                      <a:pt x="78725" y="2828"/>
                    </a:cubicBezTo>
                    <a:cubicBezTo>
                      <a:pt x="77852" y="2409"/>
                      <a:pt x="77794" y="1265"/>
                      <a:pt x="78869" y="1104"/>
                    </a:cubicBezTo>
                    <a:cubicBezTo>
                      <a:pt x="79171" y="1058"/>
                      <a:pt x="79410" y="1050"/>
                      <a:pt x="79619" y="1050"/>
                    </a:cubicBezTo>
                    <a:cubicBezTo>
                      <a:pt x="79740" y="1050"/>
                      <a:pt x="79851" y="1053"/>
                      <a:pt x="79960" y="1053"/>
                    </a:cubicBezTo>
                    <a:cubicBezTo>
                      <a:pt x="80317" y="1053"/>
                      <a:pt x="80641" y="1022"/>
                      <a:pt x="81171" y="763"/>
                    </a:cubicBezTo>
                    <a:cubicBezTo>
                      <a:pt x="81594" y="568"/>
                      <a:pt x="81958" y="478"/>
                      <a:pt x="82266" y="478"/>
                    </a:cubicBezTo>
                    <a:close/>
                    <a:moveTo>
                      <a:pt x="28271" y="7419"/>
                    </a:moveTo>
                    <a:cubicBezTo>
                      <a:pt x="29152" y="7419"/>
                      <a:pt x="30200" y="7776"/>
                      <a:pt x="30871" y="8198"/>
                    </a:cubicBezTo>
                    <a:cubicBezTo>
                      <a:pt x="31582" y="8649"/>
                      <a:pt x="32197" y="9061"/>
                      <a:pt x="32997" y="9383"/>
                    </a:cubicBezTo>
                    <a:cubicBezTo>
                      <a:pt x="33640" y="9645"/>
                      <a:pt x="34358" y="9806"/>
                      <a:pt x="34970" y="10140"/>
                    </a:cubicBezTo>
                    <a:cubicBezTo>
                      <a:pt x="36361" y="10902"/>
                      <a:pt x="35794" y="12517"/>
                      <a:pt x="34444" y="12933"/>
                    </a:cubicBezTo>
                    <a:cubicBezTo>
                      <a:pt x="34108" y="13037"/>
                      <a:pt x="33748" y="13084"/>
                      <a:pt x="33373" y="13084"/>
                    </a:cubicBezTo>
                    <a:cubicBezTo>
                      <a:pt x="30684" y="13084"/>
                      <a:pt x="27262" y="10647"/>
                      <a:pt x="26710" y="9209"/>
                    </a:cubicBezTo>
                    <a:cubicBezTo>
                      <a:pt x="26491" y="7876"/>
                      <a:pt x="27274" y="7419"/>
                      <a:pt x="28271" y="7419"/>
                    </a:cubicBezTo>
                    <a:close/>
                    <a:moveTo>
                      <a:pt x="38767" y="11448"/>
                    </a:moveTo>
                    <a:cubicBezTo>
                      <a:pt x="39217" y="11448"/>
                      <a:pt x="39833" y="11640"/>
                      <a:pt x="40639" y="12184"/>
                    </a:cubicBezTo>
                    <a:cubicBezTo>
                      <a:pt x="41140" y="12524"/>
                      <a:pt x="41989" y="13276"/>
                      <a:pt x="41460" y="13874"/>
                    </a:cubicBezTo>
                    <a:cubicBezTo>
                      <a:pt x="41136" y="14242"/>
                      <a:pt x="40630" y="14376"/>
                      <a:pt x="40104" y="14376"/>
                    </a:cubicBezTo>
                    <a:cubicBezTo>
                      <a:pt x="39574" y="14376"/>
                      <a:pt x="39025" y="14241"/>
                      <a:pt x="38622" y="14074"/>
                    </a:cubicBezTo>
                    <a:cubicBezTo>
                      <a:pt x="37756" y="13713"/>
                      <a:pt x="38024" y="13088"/>
                      <a:pt x="37794" y="12363"/>
                    </a:cubicBezTo>
                    <a:cubicBezTo>
                      <a:pt x="37693" y="12045"/>
                      <a:pt x="37973" y="11448"/>
                      <a:pt x="38767" y="11448"/>
                    </a:cubicBezTo>
                    <a:close/>
                    <a:moveTo>
                      <a:pt x="55358" y="0"/>
                    </a:moveTo>
                    <a:cubicBezTo>
                      <a:pt x="52702" y="860"/>
                      <a:pt x="50311" y="2127"/>
                      <a:pt x="48923" y="4447"/>
                    </a:cubicBezTo>
                    <a:cubicBezTo>
                      <a:pt x="47961" y="6058"/>
                      <a:pt x="47964" y="7690"/>
                      <a:pt x="46236" y="8772"/>
                    </a:cubicBezTo>
                    <a:cubicBezTo>
                      <a:pt x="45027" y="9528"/>
                      <a:pt x="43540" y="9809"/>
                      <a:pt x="42006" y="9809"/>
                    </a:cubicBezTo>
                    <a:cubicBezTo>
                      <a:pt x="40075" y="9809"/>
                      <a:pt x="38070" y="9363"/>
                      <a:pt x="36457" y="8861"/>
                    </a:cubicBezTo>
                    <a:cubicBezTo>
                      <a:pt x="32479" y="7628"/>
                      <a:pt x="28988" y="4550"/>
                      <a:pt x="24854" y="3879"/>
                    </a:cubicBezTo>
                    <a:cubicBezTo>
                      <a:pt x="24391" y="3804"/>
                      <a:pt x="23933" y="3768"/>
                      <a:pt x="23479" y="3768"/>
                    </a:cubicBezTo>
                    <a:cubicBezTo>
                      <a:pt x="21754" y="3768"/>
                      <a:pt x="20103" y="4287"/>
                      <a:pt x="18578" y="5144"/>
                    </a:cubicBezTo>
                    <a:cubicBezTo>
                      <a:pt x="16492" y="6319"/>
                      <a:pt x="15812" y="7563"/>
                      <a:pt x="14520" y="9439"/>
                    </a:cubicBezTo>
                    <a:cubicBezTo>
                      <a:pt x="13190" y="11359"/>
                      <a:pt x="10991" y="12026"/>
                      <a:pt x="8751" y="12112"/>
                    </a:cubicBezTo>
                    <a:cubicBezTo>
                      <a:pt x="8652" y="12116"/>
                      <a:pt x="8554" y="12118"/>
                      <a:pt x="8457" y="12118"/>
                    </a:cubicBezTo>
                    <a:cubicBezTo>
                      <a:pt x="6622" y="12118"/>
                      <a:pt x="5067" y="11476"/>
                      <a:pt x="3299" y="11342"/>
                    </a:cubicBezTo>
                    <a:cubicBezTo>
                      <a:pt x="3155" y="11331"/>
                      <a:pt x="3013" y="11325"/>
                      <a:pt x="2872" y="11325"/>
                    </a:cubicBezTo>
                    <a:cubicBezTo>
                      <a:pt x="1797" y="11325"/>
                      <a:pt x="821" y="11643"/>
                      <a:pt x="0" y="12180"/>
                    </a:cubicBezTo>
                    <a:lnTo>
                      <a:pt x="0" y="30514"/>
                    </a:lnTo>
                    <a:cubicBezTo>
                      <a:pt x="0" y="30514"/>
                      <a:pt x="6604" y="17784"/>
                      <a:pt x="18705" y="17152"/>
                    </a:cubicBezTo>
                    <a:cubicBezTo>
                      <a:pt x="19306" y="17121"/>
                      <a:pt x="19890" y="17106"/>
                      <a:pt x="20459" y="17106"/>
                    </a:cubicBezTo>
                    <a:cubicBezTo>
                      <a:pt x="29960" y="17106"/>
                      <a:pt x="35106" y="21218"/>
                      <a:pt x="42966" y="21218"/>
                    </a:cubicBezTo>
                    <a:cubicBezTo>
                      <a:pt x="44102" y="21218"/>
                      <a:pt x="45295" y="21132"/>
                      <a:pt x="46565" y="20935"/>
                    </a:cubicBezTo>
                    <a:cubicBezTo>
                      <a:pt x="56962" y="19326"/>
                      <a:pt x="54234" y="5566"/>
                      <a:pt x="63797" y="5566"/>
                    </a:cubicBezTo>
                    <a:cubicBezTo>
                      <a:pt x="63975" y="5566"/>
                      <a:pt x="64157" y="5571"/>
                      <a:pt x="64343" y="5580"/>
                    </a:cubicBezTo>
                    <a:cubicBezTo>
                      <a:pt x="66851" y="5711"/>
                      <a:pt x="69662" y="5840"/>
                      <a:pt x="72564" y="5840"/>
                    </a:cubicBezTo>
                    <a:cubicBezTo>
                      <a:pt x="80697" y="5840"/>
                      <a:pt x="89554" y="4827"/>
                      <a:pt x="945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0" y="-42425"/>
                <a:ext cx="3322995" cy="1246883"/>
              </a:xfrm>
              <a:custGeom>
                <a:rect b="b" l="l" r="r" t="t"/>
                <a:pathLst>
                  <a:path extrusionOk="0" h="33164" w="94551">
                    <a:moveTo>
                      <a:pt x="91444" y="0"/>
                    </a:moveTo>
                    <a:cubicBezTo>
                      <a:pt x="91444" y="0"/>
                      <a:pt x="86459" y="4064"/>
                      <a:pt x="80493" y="4064"/>
                    </a:cubicBezTo>
                    <a:cubicBezTo>
                      <a:pt x="80238" y="4064"/>
                      <a:pt x="79980" y="4056"/>
                      <a:pt x="79722" y="4041"/>
                    </a:cubicBezTo>
                    <a:cubicBezTo>
                      <a:pt x="74914" y="3753"/>
                      <a:pt x="71867" y="2658"/>
                      <a:pt x="67952" y="2658"/>
                    </a:cubicBezTo>
                    <a:cubicBezTo>
                      <a:pt x="66732" y="2658"/>
                      <a:pt x="65429" y="2764"/>
                      <a:pt x="63961" y="3034"/>
                    </a:cubicBezTo>
                    <a:cubicBezTo>
                      <a:pt x="57784" y="4168"/>
                      <a:pt x="57155" y="9841"/>
                      <a:pt x="54383" y="10847"/>
                    </a:cubicBezTo>
                    <a:cubicBezTo>
                      <a:pt x="51609" y="11857"/>
                      <a:pt x="54760" y="15506"/>
                      <a:pt x="48332" y="16582"/>
                    </a:cubicBezTo>
                    <a:cubicBezTo>
                      <a:pt x="44291" y="17258"/>
                      <a:pt x="42763" y="19013"/>
                      <a:pt x="39201" y="19013"/>
                    </a:cubicBezTo>
                    <a:cubicBezTo>
                      <a:pt x="37093" y="19013"/>
                      <a:pt x="34273" y="18398"/>
                      <a:pt x="29799" y="16582"/>
                    </a:cubicBezTo>
                    <a:cubicBezTo>
                      <a:pt x="25948" y="15019"/>
                      <a:pt x="23494" y="14530"/>
                      <a:pt x="21546" y="14530"/>
                    </a:cubicBezTo>
                    <a:cubicBezTo>
                      <a:pt x="18391" y="14530"/>
                      <a:pt x="16564" y="15813"/>
                      <a:pt x="12279" y="15891"/>
                    </a:cubicBezTo>
                    <a:cubicBezTo>
                      <a:pt x="7108" y="15988"/>
                      <a:pt x="9926" y="20303"/>
                      <a:pt x="4964" y="20808"/>
                    </a:cubicBezTo>
                    <a:cubicBezTo>
                      <a:pt x="0" y="21313"/>
                      <a:pt x="0" y="24113"/>
                      <a:pt x="0" y="24113"/>
                    </a:cubicBezTo>
                    <a:lnTo>
                      <a:pt x="0" y="33163"/>
                    </a:lnTo>
                    <a:cubicBezTo>
                      <a:pt x="0" y="33163"/>
                      <a:pt x="3450" y="24646"/>
                      <a:pt x="8366" y="24113"/>
                    </a:cubicBezTo>
                    <a:cubicBezTo>
                      <a:pt x="13031" y="23608"/>
                      <a:pt x="13724" y="18365"/>
                      <a:pt x="18518" y="18365"/>
                    </a:cubicBezTo>
                    <a:cubicBezTo>
                      <a:pt x="18777" y="18365"/>
                      <a:pt x="19049" y="18381"/>
                      <a:pt x="19333" y="18413"/>
                    </a:cubicBezTo>
                    <a:cubicBezTo>
                      <a:pt x="24883" y="19042"/>
                      <a:pt x="28160" y="21818"/>
                      <a:pt x="32066" y="22069"/>
                    </a:cubicBezTo>
                    <a:cubicBezTo>
                      <a:pt x="32745" y="22113"/>
                      <a:pt x="33450" y="22126"/>
                      <a:pt x="34171" y="22126"/>
                    </a:cubicBezTo>
                    <a:cubicBezTo>
                      <a:pt x="35281" y="22126"/>
                      <a:pt x="36429" y="22094"/>
                      <a:pt x="37576" y="22094"/>
                    </a:cubicBezTo>
                    <a:cubicBezTo>
                      <a:pt x="39978" y="22094"/>
                      <a:pt x="42377" y="22232"/>
                      <a:pt x="44421" y="23079"/>
                    </a:cubicBezTo>
                    <a:cubicBezTo>
                      <a:pt x="45569" y="23553"/>
                      <a:pt x="46852" y="23767"/>
                      <a:pt x="48117" y="23767"/>
                    </a:cubicBezTo>
                    <a:cubicBezTo>
                      <a:pt x="50882" y="23767"/>
                      <a:pt x="53556" y="22744"/>
                      <a:pt x="54506" y="21186"/>
                    </a:cubicBezTo>
                    <a:cubicBezTo>
                      <a:pt x="55894" y="18918"/>
                      <a:pt x="54760" y="14884"/>
                      <a:pt x="56777" y="12867"/>
                    </a:cubicBezTo>
                    <a:cubicBezTo>
                      <a:pt x="58559" y="11083"/>
                      <a:pt x="61324" y="7632"/>
                      <a:pt x="65593" y="7632"/>
                    </a:cubicBezTo>
                    <a:cubicBezTo>
                      <a:pt x="66158" y="7632"/>
                      <a:pt x="66748" y="7692"/>
                      <a:pt x="67366" y="7824"/>
                    </a:cubicBezTo>
                    <a:cubicBezTo>
                      <a:pt x="71935" y="8803"/>
                      <a:pt x="73644" y="10344"/>
                      <a:pt x="76314" y="10344"/>
                    </a:cubicBezTo>
                    <a:cubicBezTo>
                      <a:pt x="76738" y="10344"/>
                      <a:pt x="77186" y="10305"/>
                      <a:pt x="77673" y="10219"/>
                    </a:cubicBezTo>
                    <a:cubicBezTo>
                      <a:pt x="81233" y="9590"/>
                      <a:pt x="82494" y="7068"/>
                      <a:pt x="85772" y="6814"/>
                    </a:cubicBezTo>
                    <a:cubicBezTo>
                      <a:pt x="89050" y="6563"/>
                      <a:pt x="91861" y="5165"/>
                      <a:pt x="94550" y="2017"/>
                    </a:cubicBezTo>
                    <a:lnTo>
                      <a:pt x="9453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1184582" y="581013"/>
                <a:ext cx="53280" cy="43538"/>
              </a:xfrm>
              <a:custGeom>
                <a:rect b="b" l="l" r="r" t="t"/>
                <a:pathLst>
                  <a:path extrusionOk="0" h="1158" w="1516">
                    <a:moveTo>
                      <a:pt x="756" y="0"/>
                    </a:moveTo>
                    <a:cubicBezTo>
                      <a:pt x="340" y="0"/>
                      <a:pt x="1" y="257"/>
                      <a:pt x="1" y="581"/>
                    </a:cubicBezTo>
                    <a:cubicBezTo>
                      <a:pt x="1" y="900"/>
                      <a:pt x="340" y="1158"/>
                      <a:pt x="756" y="1158"/>
                    </a:cubicBezTo>
                    <a:cubicBezTo>
                      <a:pt x="1176" y="1158"/>
                      <a:pt x="1516" y="900"/>
                      <a:pt x="1516" y="581"/>
                    </a:cubicBezTo>
                    <a:cubicBezTo>
                      <a:pt x="1516" y="257"/>
                      <a:pt x="1176" y="0"/>
                      <a:pt x="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1279123" y="624513"/>
                <a:ext cx="39890" cy="25341"/>
              </a:xfrm>
              <a:custGeom>
                <a:rect b="b" l="l" r="r" t="t"/>
                <a:pathLst>
                  <a:path extrusionOk="0" h="674" w="1135">
                    <a:moveTo>
                      <a:pt x="568" y="1"/>
                    </a:moveTo>
                    <a:cubicBezTo>
                      <a:pt x="255" y="1"/>
                      <a:pt x="1" y="152"/>
                      <a:pt x="1" y="337"/>
                    </a:cubicBezTo>
                    <a:cubicBezTo>
                      <a:pt x="1" y="523"/>
                      <a:pt x="255" y="674"/>
                      <a:pt x="568" y="674"/>
                    </a:cubicBezTo>
                    <a:cubicBezTo>
                      <a:pt x="880" y="674"/>
                      <a:pt x="1134" y="523"/>
                      <a:pt x="1134" y="337"/>
                    </a:cubicBezTo>
                    <a:cubicBezTo>
                      <a:pt x="1134" y="152"/>
                      <a:pt x="880" y="1"/>
                      <a:pt x="5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1279123" y="581013"/>
                <a:ext cx="39890" cy="21844"/>
              </a:xfrm>
              <a:custGeom>
                <a:rect b="b" l="l" r="r" t="t"/>
                <a:pathLst>
                  <a:path extrusionOk="0" h="581" w="1135">
                    <a:moveTo>
                      <a:pt x="568" y="0"/>
                    </a:moveTo>
                    <a:cubicBezTo>
                      <a:pt x="255" y="0"/>
                      <a:pt x="1" y="130"/>
                      <a:pt x="1" y="289"/>
                    </a:cubicBezTo>
                    <a:cubicBezTo>
                      <a:pt x="1" y="450"/>
                      <a:pt x="255" y="581"/>
                      <a:pt x="568" y="581"/>
                    </a:cubicBezTo>
                    <a:cubicBezTo>
                      <a:pt x="880" y="581"/>
                      <a:pt x="1134" y="450"/>
                      <a:pt x="1134" y="289"/>
                    </a:cubicBezTo>
                    <a:cubicBezTo>
                      <a:pt x="1134" y="130"/>
                      <a:pt x="880" y="0"/>
                      <a:pt x="5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517027" y="477470"/>
                <a:ext cx="57673" cy="46207"/>
              </a:xfrm>
              <a:custGeom>
                <a:rect b="b" l="l" r="r" t="t"/>
                <a:pathLst>
                  <a:path extrusionOk="0" h="1229" w="1641">
                    <a:moveTo>
                      <a:pt x="880" y="1"/>
                    </a:moveTo>
                    <a:cubicBezTo>
                      <a:pt x="831" y="1"/>
                      <a:pt x="781" y="5"/>
                      <a:pt x="730" y="12"/>
                    </a:cubicBezTo>
                    <a:cubicBezTo>
                      <a:pt x="307" y="74"/>
                      <a:pt x="1" y="397"/>
                      <a:pt x="53" y="730"/>
                    </a:cubicBezTo>
                    <a:cubicBezTo>
                      <a:pt x="95" y="1025"/>
                      <a:pt x="402" y="1229"/>
                      <a:pt x="766" y="1229"/>
                    </a:cubicBezTo>
                    <a:cubicBezTo>
                      <a:pt x="814" y="1229"/>
                      <a:pt x="862" y="1225"/>
                      <a:pt x="911" y="1218"/>
                    </a:cubicBezTo>
                    <a:cubicBezTo>
                      <a:pt x="1334" y="1153"/>
                      <a:pt x="1640" y="830"/>
                      <a:pt x="1588" y="500"/>
                    </a:cubicBezTo>
                    <a:cubicBezTo>
                      <a:pt x="1546" y="206"/>
                      <a:pt x="1243" y="1"/>
                      <a:pt x="8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605699" y="469763"/>
                <a:ext cx="25867" cy="27709"/>
              </a:xfrm>
              <a:custGeom>
                <a:rect b="b" l="l" r="r" t="t"/>
                <a:pathLst>
                  <a:path extrusionOk="0" h="737" w="736">
                    <a:moveTo>
                      <a:pt x="367" y="1"/>
                    </a:moveTo>
                    <a:cubicBezTo>
                      <a:pt x="165" y="1"/>
                      <a:pt x="0" y="165"/>
                      <a:pt x="0" y="368"/>
                    </a:cubicBezTo>
                    <a:cubicBezTo>
                      <a:pt x="0" y="571"/>
                      <a:pt x="165" y="736"/>
                      <a:pt x="367" y="736"/>
                    </a:cubicBezTo>
                    <a:cubicBezTo>
                      <a:pt x="570" y="736"/>
                      <a:pt x="735" y="571"/>
                      <a:pt x="735" y="368"/>
                    </a:cubicBezTo>
                    <a:cubicBezTo>
                      <a:pt x="735" y="165"/>
                      <a:pt x="570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568726" y="441339"/>
                <a:ext cx="22985" cy="24476"/>
              </a:xfrm>
              <a:custGeom>
                <a:rect b="b" l="l" r="r" t="t"/>
                <a:pathLst>
                  <a:path extrusionOk="0" h="651" w="654">
                    <a:moveTo>
                      <a:pt x="327" y="0"/>
                    </a:moveTo>
                    <a:cubicBezTo>
                      <a:pt x="149" y="0"/>
                      <a:pt x="1" y="145"/>
                      <a:pt x="1" y="324"/>
                    </a:cubicBezTo>
                    <a:cubicBezTo>
                      <a:pt x="1" y="506"/>
                      <a:pt x="149" y="650"/>
                      <a:pt x="327" y="650"/>
                    </a:cubicBezTo>
                    <a:cubicBezTo>
                      <a:pt x="506" y="650"/>
                      <a:pt x="653" y="506"/>
                      <a:pt x="653" y="324"/>
                    </a:cubicBezTo>
                    <a:cubicBezTo>
                      <a:pt x="653" y="145"/>
                      <a:pt x="506" y="0"/>
                      <a:pt x="3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224580" y="643500"/>
                <a:ext cx="28889" cy="30905"/>
              </a:xfrm>
              <a:custGeom>
                <a:rect b="b" l="l" r="r" t="t"/>
                <a:pathLst>
                  <a:path extrusionOk="0" h="822" w="822">
                    <a:moveTo>
                      <a:pt x="413" y="1"/>
                    </a:moveTo>
                    <a:cubicBezTo>
                      <a:pt x="186" y="1"/>
                      <a:pt x="1" y="183"/>
                      <a:pt x="1" y="410"/>
                    </a:cubicBezTo>
                    <a:cubicBezTo>
                      <a:pt x="1" y="636"/>
                      <a:pt x="186" y="822"/>
                      <a:pt x="413" y="822"/>
                    </a:cubicBezTo>
                    <a:cubicBezTo>
                      <a:pt x="636" y="822"/>
                      <a:pt x="821" y="636"/>
                      <a:pt x="821" y="410"/>
                    </a:cubicBezTo>
                    <a:cubicBezTo>
                      <a:pt x="821" y="183"/>
                      <a:pt x="636" y="1"/>
                      <a:pt x="4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253435" y="597669"/>
                <a:ext cx="16588" cy="17859"/>
              </a:xfrm>
              <a:custGeom>
                <a:rect b="b" l="l" r="r" t="t"/>
                <a:pathLst>
                  <a:path extrusionOk="0" h="475" w="472">
                    <a:moveTo>
                      <a:pt x="238" y="0"/>
                    </a:moveTo>
                    <a:cubicBezTo>
                      <a:pt x="108" y="0"/>
                      <a:pt x="0" y="106"/>
                      <a:pt x="0" y="237"/>
                    </a:cubicBezTo>
                    <a:cubicBezTo>
                      <a:pt x="0" y="368"/>
                      <a:pt x="108" y="474"/>
                      <a:pt x="238" y="474"/>
                    </a:cubicBezTo>
                    <a:cubicBezTo>
                      <a:pt x="368" y="474"/>
                      <a:pt x="471" y="368"/>
                      <a:pt x="471" y="237"/>
                    </a:cubicBezTo>
                    <a:cubicBezTo>
                      <a:pt x="471" y="106"/>
                      <a:pt x="368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94647" y="658877"/>
                <a:ext cx="91588" cy="60494"/>
              </a:xfrm>
              <a:custGeom>
                <a:rect b="b" l="l" r="r" t="t"/>
                <a:pathLst>
                  <a:path extrusionOk="0" h="1609" w="2606">
                    <a:moveTo>
                      <a:pt x="1302" y="1"/>
                    </a:moveTo>
                    <a:cubicBezTo>
                      <a:pt x="585" y="1"/>
                      <a:pt x="0" y="362"/>
                      <a:pt x="0" y="805"/>
                    </a:cubicBezTo>
                    <a:cubicBezTo>
                      <a:pt x="0" y="1248"/>
                      <a:pt x="585" y="1609"/>
                      <a:pt x="1302" y="1609"/>
                    </a:cubicBezTo>
                    <a:cubicBezTo>
                      <a:pt x="2024" y="1609"/>
                      <a:pt x="2605" y="1248"/>
                      <a:pt x="2605" y="805"/>
                    </a:cubicBezTo>
                    <a:cubicBezTo>
                      <a:pt x="2605" y="362"/>
                      <a:pt x="2024" y="1"/>
                      <a:pt x="13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5"/>
              <p:cNvSpPr/>
              <p:nvPr/>
            </p:nvSpPr>
            <p:spPr>
              <a:xfrm>
                <a:off x="168558" y="629288"/>
                <a:ext cx="22141" cy="23686"/>
              </a:xfrm>
              <a:custGeom>
                <a:rect b="b" l="l" r="r" t="t"/>
                <a:pathLst>
                  <a:path extrusionOk="0" h="630" w="630">
                    <a:moveTo>
                      <a:pt x="313" y="1"/>
                    </a:moveTo>
                    <a:cubicBezTo>
                      <a:pt x="141" y="1"/>
                      <a:pt x="0" y="142"/>
                      <a:pt x="0" y="317"/>
                    </a:cubicBezTo>
                    <a:cubicBezTo>
                      <a:pt x="0" y="489"/>
                      <a:pt x="141" y="629"/>
                      <a:pt x="313" y="629"/>
                    </a:cubicBezTo>
                    <a:cubicBezTo>
                      <a:pt x="488" y="629"/>
                      <a:pt x="629" y="489"/>
                      <a:pt x="629" y="317"/>
                    </a:cubicBezTo>
                    <a:cubicBezTo>
                      <a:pt x="629" y="142"/>
                      <a:pt x="488" y="1"/>
                      <a:pt x="3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2637851" y="27844"/>
                <a:ext cx="60660" cy="52336"/>
              </a:xfrm>
              <a:custGeom>
                <a:rect b="b" l="l" r="r" t="t"/>
                <a:pathLst>
                  <a:path extrusionOk="0" h="1392" w="1726">
                    <a:moveTo>
                      <a:pt x="863" y="1"/>
                    </a:moveTo>
                    <a:cubicBezTo>
                      <a:pt x="389" y="1"/>
                      <a:pt x="0" y="313"/>
                      <a:pt x="0" y="695"/>
                    </a:cubicBezTo>
                    <a:cubicBezTo>
                      <a:pt x="0" y="1079"/>
                      <a:pt x="389" y="1392"/>
                      <a:pt x="863" y="1392"/>
                    </a:cubicBezTo>
                    <a:cubicBezTo>
                      <a:pt x="1337" y="1392"/>
                      <a:pt x="1725" y="1079"/>
                      <a:pt x="1725" y="695"/>
                    </a:cubicBezTo>
                    <a:cubicBezTo>
                      <a:pt x="1725" y="313"/>
                      <a:pt x="1337" y="1"/>
                      <a:pt x="8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2727929" y="73187"/>
                <a:ext cx="20806" cy="22145"/>
              </a:xfrm>
              <a:custGeom>
                <a:rect b="b" l="l" r="r" t="t"/>
                <a:pathLst>
                  <a:path extrusionOk="0" h="589" w="592">
                    <a:moveTo>
                      <a:pt x="296" y="0"/>
                    </a:moveTo>
                    <a:cubicBezTo>
                      <a:pt x="135" y="0"/>
                      <a:pt x="1" y="131"/>
                      <a:pt x="1" y="293"/>
                    </a:cubicBezTo>
                    <a:cubicBezTo>
                      <a:pt x="1" y="458"/>
                      <a:pt x="135" y="588"/>
                      <a:pt x="296" y="588"/>
                    </a:cubicBezTo>
                    <a:cubicBezTo>
                      <a:pt x="458" y="588"/>
                      <a:pt x="591" y="458"/>
                      <a:pt x="591" y="293"/>
                    </a:cubicBezTo>
                    <a:cubicBezTo>
                      <a:pt x="591" y="131"/>
                      <a:pt x="458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2710286" y="27844"/>
                <a:ext cx="17678" cy="19024"/>
              </a:xfrm>
              <a:custGeom>
                <a:rect b="b" l="l" r="r" t="t"/>
                <a:pathLst>
                  <a:path extrusionOk="0" h="506" w="503">
                    <a:moveTo>
                      <a:pt x="252" y="1"/>
                    </a:moveTo>
                    <a:cubicBezTo>
                      <a:pt x="111" y="1"/>
                      <a:pt x="1" y="114"/>
                      <a:pt x="1" y="251"/>
                    </a:cubicBezTo>
                    <a:cubicBezTo>
                      <a:pt x="1" y="392"/>
                      <a:pt x="111" y="505"/>
                      <a:pt x="252" y="505"/>
                    </a:cubicBezTo>
                    <a:cubicBezTo>
                      <a:pt x="389" y="505"/>
                      <a:pt x="503" y="392"/>
                      <a:pt x="503" y="251"/>
                    </a:cubicBezTo>
                    <a:cubicBezTo>
                      <a:pt x="503" y="114"/>
                      <a:pt x="389" y="1"/>
                      <a:pt x="2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2590651" y="19460"/>
                <a:ext cx="16694" cy="17859"/>
              </a:xfrm>
              <a:custGeom>
                <a:rect b="b" l="l" r="r" t="t"/>
                <a:pathLst>
                  <a:path extrusionOk="0" h="475" w="475">
                    <a:moveTo>
                      <a:pt x="237" y="0"/>
                    </a:moveTo>
                    <a:cubicBezTo>
                      <a:pt x="106" y="0"/>
                      <a:pt x="0" y="107"/>
                      <a:pt x="0" y="238"/>
                    </a:cubicBezTo>
                    <a:cubicBezTo>
                      <a:pt x="0" y="368"/>
                      <a:pt x="106" y="474"/>
                      <a:pt x="237" y="474"/>
                    </a:cubicBezTo>
                    <a:cubicBezTo>
                      <a:pt x="368" y="474"/>
                      <a:pt x="474" y="368"/>
                      <a:pt x="474" y="238"/>
                    </a:cubicBezTo>
                    <a:cubicBezTo>
                      <a:pt x="474" y="107"/>
                      <a:pt x="368" y="0"/>
                      <a:pt x="2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2543310" y="27844"/>
                <a:ext cx="24566" cy="26130"/>
              </a:xfrm>
              <a:custGeom>
                <a:rect b="b" l="l" r="r" t="t"/>
                <a:pathLst>
                  <a:path extrusionOk="0" h="695" w="699">
                    <a:moveTo>
                      <a:pt x="351" y="1"/>
                    </a:moveTo>
                    <a:cubicBezTo>
                      <a:pt x="159" y="1"/>
                      <a:pt x="0" y="155"/>
                      <a:pt x="0" y="348"/>
                    </a:cubicBezTo>
                    <a:cubicBezTo>
                      <a:pt x="0" y="540"/>
                      <a:pt x="159" y="695"/>
                      <a:pt x="351" y="695"/>
                    </a:cubicBezTo>
                    <a:cubicBezTo>
                      <a:pt x="543" y="695"/>
                      <a:pt x="698" y="540"/>
                      <a:pt x="698" y="348"/>
                    </a:cubicBezTo>
                    <a:cubicBezTo>
                      <a:pt x="698" y="155"/>
                      <a:pt x="543" y="1"/>
                      <a:pt x="3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3033696" y="10023"/>
                <a:ext cx="25621" cy="27296"/>
              </a:xfrm>
              <a:custGeom>
                <a:rect b="b" l="l" r="r" t="t"/>
                <a:pathLst>
                  <a:path extrusionOk="0" h="726" w="729">
                    <a:moveTo>
                      <a:pt x="364" y="1"/>
                    </a:moveTo>
                    <a:cubicBezTo>
                      <a:pt x="162" y="1"/>
                      <a:pt x="0" y="162"/>
                      <a:pt x="0" y="361"/>
                    </a:cubicBezTo>
                    <a:cubicBezTo>
                      <a:pt x="0" y="564"/>
                      <a:pt x="162" y="725"/>
                      <a:pt x="364" y="725"/>
                    </a:cubicBezTo>
                    <a:cubicBezTo>
                      <a:pt x="564" y="725"/>
                      <a:pt x="729" y="564"/>
                      <a:pt x="729" y="361"/>
                    </a:cubicBezTo>
                    <a:cubicBezTo>
                      <a:pt x="729" y="162"/>
                      <a:pt x="564" y="1"/>
                      <a:pt x="3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5"/>
              <p:cNvSpPr/>
              <p:nvPr/>
            </p:nvSpPr>
            <p:spPr>
              <a:xfrm>
                <a:off x="3088382" y="3707"/>
                <a:ext cx="14796" cy="15791"/>
              </a:xfrm>
              <a:custGeom>
                <a:rect b="b" l="l" r="r" t="t"/>
                <a:pathLst>
                  <a:path extrusionOk="0" h="420" w="421">
                    <a:moveTo>
                      <a:pt x="210" y="0"/>
                    </a:moveTo>
                    <a:cubicBezTo>
                      <a:pt x="94" y="0"/>
                      <a:pt x="1" y="93"/>
                      <a:pt x="1" y="210"/>
                    </a:cubicBezTo>
                    <a:cubicBezTo>
                      <a:pt x="1" y="327"/>
                      <a:pt x="94" y="419"/>
                      <a:pt x="210" y="419"/>
                    </a:cubicBezTo>
                    <a:cubicBezTo>
                      <a:pt x="327" y="419"/>
                      <a:pt x="420" y="327"/>
                      <a:pt x="420" y="210"/>
                    </a:cubicBezTo>
                    <a:cubicBezTo>
                      <a:pt x="420" y="93"/>
                      <a:pt x="327" y="0"/>
                      <a:pt x="2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1872873" y="307004"/>
                <a:ext cx="50257" cy="36094"/>
              </a:xfrm>
              <a:custGeom>
                <a:rect b="b" l="l" r="r" t="t"/>
                <a:pathLst>
                  <a:path extrusionOk="0" h="960" w="1430">
                    <a:moveTo>
                      <a:pt x="715" y="0"/>
                    </a:moveTo>
                    <a:cubicBezTo>
                      <a:pt x="320" y="0"/>
                      <a:pt x="1" y="213"/>
                      <a:pt x="1" y="478"/>
                    </a:cubicBezTo>
                    <a:cubicBezTo>
                      <a:pt x="1" y="743"/>
                      <a:pt x="320" y="959"/>
                      <a:pt x="715" y="959"/>
                    </a:cubicBezTo>
                    <a:cubicBezTo>
                      <a:pt x="1110" y="959"/>
                      <a:pt x="1430" y="743"/>
                      <a:pt x="1430" y="478"/>
                    </a:cubicBezTo>
                    <a:cubicBezTo>
                      <a:pt x="1430" y="213"/>
                      <a:pt x="1110" y="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1934834" y="275347"/>
                <a:ext cx="22247" cy="23799"/>
              </a:xfrm>
              <a:custGeom>
                <a:rect b="b" l="l" r="r" t="t"/>
                <a:pathLst>
                  <a:path extrusionOk="0" h="633" w="633">
                    <a:moveTo>
                      <a:pt x="316" y="0"/>
                    </a:moveTo>
                    <a:cubicBezTo>
                      <a:pt x="144" y="0"/>
                      <a:pt x="0" y="141"/>
                      <a:pt x="0" y="317"/>
                    </a:cubicBezTo>
                    <a:cubicBezTo>
                      <a:pt x="0" y="492"/>
                      <a:pt x="144" y="633"/>
                      <a:pt x="316" y="633"/>
                    </a:cubicBezTo>
                    <a:cubicBezTo>
                      <a:pt x="492" y="633"/>
                      <a:pt x="633" y="492"/>
                      <a:pt x="633" y="317"/>
                    </a:cubicBezTo>
                    <a:cubicBezTo>
                      <a:pt x="633" y="141"/>
                      <a:pt x="492" y="0"/>
                      <a:pt x="3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1872873" y="254819"/>
                <a:ext cx="13320" cy="14249"/>
              </a:xfrm>
              <a:custGeom>
                <a:rect b="b" l="l" r="r" t="t"/>
                <a:pathLst>
                  <a:path extrusionOk="0" h="379" w="379">
                    <a:moveTo>
                      <a:pt x="190" y="1"/>
                    </a:moveTo>
                    <a:cubicBezTo>
                      <a:pt x="83" y="1"/>
                      <a:pt x="1" y="86"/>
                      <a:pt x="1" y="189"/>
                    </a:cubicBezTo>
                    <a:cubicBezTo>
                      <a:pt x="1" y="296"/>
                      <a:pt x="83" y="378"/>
                      <a:pt x="190" y="378"/>
                    </a:cubicBezTo>
                    <a:cubicBezTo>
                      <a:pt x="293" y="378"/>
                      <a:pt x="379" y="296"/>
                      <a:pt x="379" y="189"/>
                    </a:cubicBezTo>
                    <a:cubicBezTo>
                      <a:pt x="379" y="86"/>
                      <a:pt x="293" y="1"/>
                      <a:pt x="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5"/>
              <p:cNvSpPr/>
              <p:nvPr/>
            </p:nvSpPr>
            <p:spPr>
              <a:xfrm>
                <a:off x="1751761" y="420811"/>
                <a:ext cx="49554" cy="52862"/>
              </a:xfrm>
              <a:custGeom>
                <a:rect b="b" l="l" r="r" t="t"/>
                <a:pathLst>
                  <a:path extrusionOk="0" h="1406" w="1410">
                    <a:moveTo>
                      <a:pt x="705" y="0"/>
                    </a:moveTo>
                    <a:cubicBezTo>
                      <a:pt x="317" y="0"/>
                      <a:pt x="0" y="313"/>
                      <a:pt x="0" y="701"/>
                    </a:cubicBezTo>
                    <a:cubicBezTo>
                      <a:pt x="0" y="1093"/>
                      <a:pt x="317" y="1406"/>
                      <a:pt x="705" y="1406"/>
                    </a:cubicBezTo>
                    <a:cubicBezTo>
                      <a:pt x="1093" y="1406"/>
                      <a:pt x="1409" y="1093"/>
                      <a:pt x="1409" y="701"/>
                    </a:cubicBezTo>
                    <a:cubicBezTo>
                      <a:pt x="1409" y="313"/>
                      <a:pt x="1093" y="0"/>
                      <a:pt x="7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5"/>
              <p:cNvSpPr/>
              <p:nvPr/>
            </p:nvSpPr>
            <p:spPr>
              <a:xfrm>
                <a:off x="1245559" y="572855"/>
                <a:ext cx="17783" cy="19024"/>
              </a:xfrm>
              <a:custGeom>
                <a:rect b="b" l="l" r="r" t="t"/>
                <a:pathLst>
                  <a:path extrusionOk="0" h="506" w="506">
                    <a:moveTo>
                      <a:pt x="255" y="0"/>
                    </a:moveTo>
                    <a:cubicBezTo>
                      <a:pt x="114" y="0"/>
                      <a:pt x="1" y="114"/>
                      <a:pt x="1" y="254"/>
                    </a:cubicBezTo>
                    <a:cubicBezTo>
                      <a:pt x="1" y="392"/>
                      <a:pt x="114" y="506"/>
                      <a:pt x="255" y="506"/>
                    </a:cubicBezTo>
                    <a:cubicBezTo>
                      <a:pt x="392" y="506"/>
                      <a:pt x="505" y="392"/>
                      <a:pt x="505" y="254"/>
                    </a:cubicBezTo>
                    <a:cubicBezTo>
                      <a:pt x="505" y="114"/>
                      <a:pt x="392" y="0"/>
                      <a:pt x="2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1378515" y="637184"/>
                <a:ext cx="16799" cy="18122"/>
              </a:xfrm>
              <a:custGeom>
                <a:rect b="b" l="l" r="r" t="t"/>
                <a:pathLst>
                  <a:path extrusionOk="0" h="482" w="478">
                    <a:moveTo>
                      <a:pt x="238" y="0"/>
                    </a:moveTo>
                    <a:cubicBezTo>
                      <a:pt x="107" y="0"/>
                      <a:pt x="0" y="107"/>
                      <a:pt x="0" y="241"/>
                    </a:cubicBezTo>
                    <a:cubicBezTo>
                      <a:pt x="0" y="371"/>
                      <a:pt x="107" y="481"/>
                      <a:pt x="238" y="481"/>
                    </a:cubicBezTo>
                    <a:cubicBezTo>
                      <a:pt x="371" y="481"/>
                      <a:pt x="478" y="371"/>
                      <a:pt x="478" y="241"/>
                    </a:cubicBezTo>
                    <a:cubicBezTo>
                      <a:pt x="478" y="107"/>
                      <a:pt x="371" y="0"/>
                      <a:pt x="2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668469" y="474425"/>
                <a:ext cx="15499" cy="16693"/>
              </a:xfrm>
              <a:custGeom>
                <a:rect b="b" l="l" r="r" t="t"/>
                <a:pathLst>
                  <a:path extrusionOk="0" h="444" w="441">
                    <a:moveTo>
                      <a:pt x="221" y="0"/>
                    </a:moveTo>
                    <a:cubicBezTo>
                      <a:pt x="97" y="0"/>
                      <a:pt x="0" y="100"/>
                      <a:pt x="0" y="224"/>
                    </a:cubicBezTo>
                    <a:cubicBezTo>
                      <a:pt x="0" y="344"/>
                      <a:pt x="97" y="444"/>
                      <a:pt x="221" y="444"/>
                    </a:cubicBezTo>
                    <a:cubicBezTo>
                      <a:pt x="341" y="444"/>
                      <a:pt x="441" y="344"/>
                      <a:pt x="441" y="224"/>
                    </a:cubicBezTo>
                    <a:cubicBezTo>
                      <a:pt x="441" y="100"/>
                      <a:pt x="341" y="0"/>
                      <a:pt x="2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618597" y="388026"/>
                <a:ext cx="37113" cy="39665"/>
              </a:xfrm>
              <a:custGeom>
                <a:rect b="b" l="l" r="r" t="t"/>
                <a:pathLst>
                  <a:path extrusionOk="0" h="1055" w="1056">
                    <a:moveTo>
                      <a:pt x="530" y="0"/>
                    </a:moveTo>
                    <a:cubicBezTo>
                      <a:pt x="238" y="0"/>
                      <a:pt x="0" y="237"/>
                      <a:pt x="0" y="525"/>
                    </a:cubicBezTo>
                    <a:cubicBezTo>
                      <a:pt x="0" y="817"/>
                      <a:pt x="238" y="1055"/>
                      <a:pt x="530" y="1055"/>
                    </a:cubicBezTo>
                    <a:cubicBezTo>
                      <a:pt x="818" y="1055"/>
                      <a:pt x="1056" y="817"/>
                      <a:pt x="1056" y="525"/>
                    </a:cubicBezTo>
                    <a:cubicBezTo>
                      <a:pt x="1056" y="237"/>
                      <a:pt x="818" y="0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5"/>
              <p:cNvSpPr/>
              <p:nvPr/>
            </p:nvSpPr>
            <p:spPr>
              <a:xfrm>
                <a:off x="590903" y="-42425"/>
                <a:ext cx="766161" cy="234232"/>
              </a:xfrm>
              <a:custGeom>
                <a:rect b="b" l="l" r="r" t="t"/>
                <a:pathLst>
                  <a:path extrusionOk="0" h="6230" w="21800">
                    <a:moveTo>
                      <a:pt x="1026" y="0"/>
                    </a:moveTo>
                    <a:cubicBezTo>
                      <a:pt x="758" y="258"/>
                      <a:pt x="534" y="568"/>
                      <a:pt x="393" y="935"/>
                    </a:cubicBezTo>
                    <a:cubicBezTo>
                      <a:pt x="0" y="1951"/>
                      <a:pt x="405" y="2870"/>
                      <a:pt x="1365" y="2870"/>
                    </a:cubicBezTo>
                    <a:cubicBezTo>
                      <a:pt x="1486" y="2870"/>
                      <a:pt x="1616" y="2855"/>
                      <a:pt x="1754" y="2825"/>
                    </a:cubicBezTo>
                    <a:cubicBezTo>
                      <a:pt x="3094" y="2523"/>
                      <a:pt x="4393" y="2035"/>
                      <a:pt x="5736" y="1729"/>
                    </a:cubicBezTo>
                    <a:cubicBezTo>
                      <a:pt x="6192" y="1626"/>
                      <a:pt x="6641" y="1580"/>
                      <a:pt x="7086" y="1580"/>
                    </a:cubicBezTo>
                    <a:cubicBezTo>
                      <a:pt x="8204" y="1580"/>
                      <a:pt x="9290" y="1874"/>
                      <a:pt x="10368" y="2309"/>
                    </a:cubicBezTo>
                    <a:cubicBezTo>
                      <a:pt x="12037" y="2983"/>
                      <a:pt x="13546" y="3945"/>
                      <a:pt x="15168" y="4715"/>
                    </a:cubicBezTo>
                    <a:cubicBezTo>
                      <a:pt x="16633" y="5408"/>
                      <a:pt x="18405" y="6230"/>
                      <a:pt x="20070" y="6230"/>
                    </a:cubicBezTo>
                    <a:cubicBezTo>
                      <a:pt x="20087" y="6230"/>
                      <a:pt x="20105" y="6230"/>
                      <a:pt x="20122" y="6229"/>
                    </a:cubicBezTo>
                    <a:cubicBezTo>
                      <a:pt x="21208" y="6216"/>
                      <a:pt x="21799" y="5364"/>
                      <a:pt x="21647" y="4337"/>
                    </a:cubicBezTo>
                    <a:cubicBezTo>
                      <a:pt x="21548" y="3657"/>
                      <a:pt x="20960" y="3237"/>
                      <a:pt x="20410" y="2897"/>
                    </a:cubicBezTo>
                    <a:cubicBezTo>
                      <a:pt x="19686" y="2457"/>
                      <a:pt x="17909" y="1158"/>
                      <a:pt x="19597" y="698"/>
                    </a:cubicBezTo>
                    <a:cubicBezTo>
                      <a:pt x="20077" y="568"/>
                      <a:pt x="20851" y="382"/>
                      <a:pt x="21335" y="0"/>
                    </a:cubicBezTo>
                    <a:lnTo>
                      <a:pt x="19435" y="0"/>
                    </a:lnTo>
                    <a:cubicBezTo>
                      <a:pt x="18373" y="344"/>
                      <a:pt x="17037" y="663"/>
                      <a:pt x="17181" y="1681"/>
                    </a:cubicBezTo>
                    <a:cubicBezTo>
                      <a:pt x="17270" y="2296"/>
                      <a:pt x="18030" y="2495"/>
                      <a:pt x="18504" y="2729"/>
                    </a:cubicBezTo>
                    <a:cubicBezTo>
                      <a:pt x="19108" y="3027"/>
                      <a:pt x="19758" y="3389"/>
                      <a:pt x="20198" y="3917"/>
                    </a:cubicBezTo>
                    <a:cubicBezTo>
                      <a:pt x="20466" y="4240"/>
                      <a:pt x="20837" y="4852"/>
                      <a:pt x="20490" y="5237"/>
                    </a:cubicBezTo>
                    <a:cubicBezTo>
                      <a:pt x="20338" y="5406"/>
                      <a:pt x="20082" y="5465"/>
                      <a:pt x="19796" y="5465"/>
                    </a:cubicBezTo>
                    <a:cubicBezTo>
                      <a:pt x="19300" y="5465"/>
                      <a:pt x="18713" y="5287"/>
                      <a:pt x="18422" y="5203"/>
                    </a:cubicBezTo>
                    <a:cubicBezTo>
                      <a:pt x="16679" y="4701"/>
                      <a:pt x="15150" y="3835"/>
                      <a:pt x="13611" y="2918"/>
                    </a:cubicBezTo>
                    <a:cubicBezTo>
                      <a:pt x="11739" y="1797"/>
                      <a:pt x="9437" y="956"/>
                      <a:pt x="7269" y="742"/>
                    </a:cubicBezTo>
                    <a:cubicBezTo>
                      <a:pt x="6873" y="703"/>
                      <a:pt x="6479" y="679"/>
                      <a:pt x="6086" y="679"/>
                    </a:cubicBezTo>
                    <a:cubicBezTo>
                      <a:pt x="5526" y="679"/>
                      <a:pt x="4969" y="728"/>
                      <a:pt x="4413" y="849"/>
                    </a:cubicBezTo>
                    <a:cubicBezTo>
                      <a:pt x="3617" y="1018"/>
                      <a:pt x="2861" y="1523"/>
                      <a:pt x="2043" y="1584"/>
                    </a:cubicBezTo>
                    <a:cubicBezTo>
                      <a:pt x="2001" y="1588"/>
                      <a:pt x="1962" y="1589"/>
                      <a:pt x="1925" y="1589"/>
                    </a:cubicBezTo>
                    <a:cubicBezTo>
                      <a:pt x="1136" y="1589"/>
                      <a:pt x="1362" y="868"/>
                      <a:pt x="1809" y="403"/>
                    </a:cubicBezTo>
                    <a:cubicBezTo>
                      <a:pt x="1960" y="244"/>
                      <a:pt x="2136" y="117"/>
                      <a:pt x="231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5"/>
              <p:cNvSpPr/>
              <p:nvPr/>
            </p:nvSpPr>
            <p:spPr>
              <a:xfrm>
                <a:off x="1347727" y="-42425"/>
                <a:ext cx="448380" cy="318940"/>
              </a:xfrm>
              <a:custGeom>
                <a:rect b="b" l="l" r="r" t="t"/>
                <a:pathLst>
                  <a:path extrusionOk="0" h="8483" w="12758">
                    <a:moveTo>
                      <a:pt x="2278" y="0"/>
                    </a:moveTo>
                    <a:cubicBezTo>
                      <a:pt x="1942" y="365"/>
                      <a:pt x="1282" y="581"/>
                      <a:pt x="979" y="897"/>
                    </a:cubicBezTo>
                    <a:cubicBezTo>
                      <a:pt x="0" y="1911"/>
                      <a:pt x="330" y="2969"/>
                      <a:pt x="1453" y="3570"/>
                    </a:cubicBezTo>
                    <a:cubicBezTo>
                      <a:pt x="2595" y="4182"/>
                      <a:pt x="3202" y="5419"/>
                      <a:pt x="1986" y="6378"/>
                    </a:cubicBezTo>
                    <a:cubicBezTo>
                      <a:pt x="1330" y="6896"/>
                      <a:pt x="1058" y="7394"/>
                      <a:pt x="1821" y="8068"/>
                    </a:cubicBezTo>
                    <a:cubicBezTo>
                      <a:pt x="2194" y="8399"/>
                      <a:pt x="2723" y="8483"/>
                      <a:pt x="3256" y="8483"/>
                    </a:cubicBezTo>
                    <a:cubicBezTo>
                      <a:pt x="3653" y="8483"/>
                      <a:pt x="4052" y="8436"/>
                      <a:pt x="4391" y="8411"/>
                    </a:cubicBezTo>
                    <a:cubicBezTo>
                      <a:pt x="6079" y="8288"/>
                      <a:pt x="8126" y="7367"/>
                      <a:pt x="8727" y="5646"/>
                    </a:cubicBezTo>
                    <a:cubicBezTo>
                      <a:pt x="9187" y="4320"/>
                      <a:pt x="7944" y="2609"/>
                      <a:pt x="9332" y="1608"/>
                    </a:cubicBezTo>
                    <a:cubicBezTo>
                      <a:pt x="9779" y="1282"/>
                      <a:pt x="10263" y="1151"/>
                      <a:pt x="10785" y="1007"/>
                    </a:cubicBezTo>
                    <a:cubicBezTo>
                      <a:pt x="11455" y="818"/>
                      <a:pt x="12098" y="433"/>
                      <a:pt x="12679" y="56"/>
                    </a:cubicBezTo>
                    <a:cubicBezTo>
                      <a:pt x="12699" y="42"/>
                      <a:pt x="12726" y="24"/>
                      <a:pt x="12758" y="0"/>
                    </a:cubicBezTo>
                    <a:lnTo>
                      <a:pt x="10023" y="0"/>
                    </a:lnTo>
                    <a:cubicBezTo>
                      <a:pt x="9985" y="11"/>
                      <a:pt x="9950" y="21"/>
                      <a:pt x="9916" y="32"/>
                    </a:cubicBezTo>
                    <a:cubicBezTo>
                      <a:pt x="8792" y="358"/>
                      <a:pt x="6903" y="268"/>
                      <a:pt x="6745" y="1856"/>
                    </a:cubicBezTo>
                    <a:cubicBezTo>
                      <a:pt x="6666" y="2632"/>
                      <a:pt x="7240" y="3278"/>
                      <a:pt x="6483" y="3876"/>
                    </a:cubicBezTo>
                    <a:cubicBezTo>
                      <a:pt x="6219" y="4085"/>
                      <a:pt x="5995" y="4170"/>
                      <a:pt x="5796" y="4170"/>
                    </a:cubicBezTo>
                    <a:cubicBezTo>
                      <a:pt x="5355" y="4170"/>
                      <a:pt x="5038" y="3750"/>
                      <a:pt x="4673" y="3333"/>
                    </a:cubicBezTo>
                    <a:cubicBezTo>
                      <a:pt x="4130" y="2718"/>
                      <a:pt x="3419" y="2725"/>
                      <a:pt x="2670" y="2615"/>
                    </a:cubicBezTo>
                    <a:cubicBezTo>
                      <a:pt x="2433" y="2577"/>
                      <a:pt x="1965" y="2567"/>
                      <a:pt x="1804" y="2354"/>
                    </a:cubicBezTo>
                    <a:cubicBezTo>
                      <a:pt x="1567" y="2041"/>
                      <a:pt x="1918" y="1516"/>
                      <a:pt x="2089" y="1265"/>
                    </a:cubicBezTo>
                    <a:cubicBezTo>
                      <a:pt x="2240" y="1045"/>
                      <a:pt x="2825" y="523"/>
                      <a:pt x="3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5"/>
              <p:cNvSpPr/>
              <p:nvPr/>
            </p:nvSpPr>
            <p:spPr>
              <a:xfrm>
                <a:off x="0" y="-42425"/>
                <a:ext cx="565378" cy="367252"/>
              </a:xfrm>
              <a:custGeom>
                <a:rect b="b" l="l" r="r" t="t"/>
                <a:pathLst>
                  <a:path extrusionOk="0" h="9768" w="16087">
                    <a:moveTo>
                      <a:pt x="14846" y="0"/>
                    </a:moveTo>
                    <a:cubicBezTo>
                      <a:pt x="14818" y="70"/>
                      <a:pt x="14784" y="138"/>
                      <a:pt x="14736" y="197"/>
                    </a:cubicBezTo>
                    <a:cubicBezTo>
                      <a:pt x="14506" y="492"/>
                      <a:pt x="13922" y="677"/>
                      <a:pt x="13592" y="818"/>
                    </a:cubicBezTo>
                    <a:cubicBezTo>
                      <a:pt x="13025" y="1059"/>
                      <a:pt x="12403" y="1296"/>
                      <a:pt x="11813" y="1481"/>
                    </a:cubicBezTo>
                    <a:cubicBezTo>
                      <a:pt x="10823" y="1791"/>
                      <a:pt x="9538" y="1832"/>
                      <a:pt x="8922" y="2828"/>
                    </a:cubicBezTo>
                    <a:cubicBezTo>
                      <a:pt x="8280" y="3866"/>
                      <a:pt x="8954" y="4597"/>
                      <a:pt x="9961" y="4828"/>
                    </a:cubicBezTo>
                    <a:cubicBezTo>
                      <a:pt x="10654" y="4986"/>
                      <a:pt x="11359" y="5233"/>
                      <a:pt x="11775" y="5858"/>
                    </a:cubicBezTo>
                    <a:cubicBezTo>
                      <a:pt x="12344" y="6714"/>
                      <a:pt x="11754" y="7772"/>
                      <a:pt x="10929" y="8250"/>
                    </a:cubicBezTo>
                    <a:cubicBezTo>
                      <a:pt x="10430" y="8540"/>
                      <a:pt x="9885" y="8661"/>
                      <a:pt x="9336" y="8661"/>
                    </a:cubicBezTo>
                    <a:cubicBezTo>
                      <a:pt x="8512" y="8661"/>
                      <a:pt x="7677" y="8387"/>
                      <a:pt x="6968" y="7999"/>
                    </a:cubicBezTo>
                    <a:cubicBezTo>
                      <a:pt x="6236" y="7597"/>
                      <a:pt x="5360" y="7085"/>
                      <a:pt x="5088" y="6233"/>
                    </a:cubicBezTo>
                    <a:cubicBezTo>
                      <a:pt x="4799" y="5322"/>
                      <a:pt x="5638" y="4879"/>
                      <a:pt x="5711" y="4024"/>
                    </a:cubicBezTo>
                    <a:cubicBezTo>
                      <a:pt x="5851" y="2395"/>
                      <a:pt x="3521" y="1859"/>
                      <a:pt x="2346" y="1859"/>
                    </a:cubicBezTo>
                    <a:cubicBezTo>
                      <a:pt x="1776" y="1859"/>
                      <a:pt x="804" y="1966"/>
                      <a:pt x="1223" y="2745"/>
                    </a:cubicBezTo>
                    <a:cubicBezTo>
                      <a:pt x="1464" y="3189"/>
                      <a:pt x="1913" y="3220"/>
                      <a:pt x="2354" y="3337"/>
                    </a:cubicBezTo>
                    <a:cubicBezTo>
                      <a:pt x="2996" y="3508"/>
                      <a:pt x="4408" y="3773"/>
                      <a:pt x="4044" y="4770"/>
                    </a:cubicBezTo>
                    <a:cubicBezTo>
                      <a:pt x="3888" y="5198"/>
                      <a:pt x="3400" y="5286"/>
                      <a:pt x="2870" y="5286"/>
                    </a:cubicBezTo>
                    <a:cubicBezTo>
                      <a:pt x="2498" y="5286"/>
                      <a:pt x="2106" y="5242"/>
                      <a:pt x="1794" y="5242"/>
                    </a:cubicBezTo>
                    <a:cubicBezTo>
                      <a:pt x="1698" y="5242"/>
                      <a:pt x="1610" y="5246"/>
                      <a:pt x="1532" y="5257"/>
                    </a:cubicBezTo>
                    <a:cubicBezTo>
                      <a:pt x="1085" y="5316"/>
                      <a:pt x="446" y="5536"/>
                      <a:pt x="0" y="5886"/>
                    </a:cubicBezTo>
                    <a:lnTo>
                      <a:pt x="0" y="7446"/>
                    </a:lnTo>
                    <a:cubicBezTo>
                      <a:pt x="72" y="7371"/>
                      <a:pt x="148" y="7298"/>
                      <a:pt x="230" y="7236"/>
                    </a:cubicBezTo>
                    <a:cubicBezTo>
                      <a:pt x="821" y="6797"/>
                      <a:pt x="1539" y="6353"/>
                      <a:pt x="2243" y="6130"/>
                    </a:cubicBezTo>
                    <a:cubicBezTo>
                      <a:pt x="2429" y="6071"/>
                      <a:pt x="2605" y="6044"/>
                      <a:pt x="2774" y="6044"/>
                    </a:cubicBezTo>
                    <a:cubicBezTo>
                      <a:pt x="3786" y="6044"/>
                      <a:pt x="4500" y="7020"/>
                      <a:pt x="5092" y="7786"/>
                    </a:cubicBezTo>
                    <a:cubicBezTo>
                      <a:pt x="5793" y="8697"/>
                      <a:pt x="6919" y="9294"/>
                      <a:pt x="8029" y="9580"/>
                    </a:cubicBezTo>
                    <a:cubicBezTo>
                      <a:pt x="8497" y="9699"/>
                      <a:pt x="9057" y="9768"/>
                      <a:pt x="9634" y="9768"/>
                    </a:cubicBezTo>
                    <a:cubicBezTo>
                      <a:pt x="10678" y="9768"/>
                      <a:pt x="11780" y="9543"/>
                      <a:pt x="12500" y="8992"/>
                    </a:cubicBezTo>
                    <a:cubicBezTo>
                      <a:pt x="13403" y="8305"/>
                      <a:pt x="14166" y="6749"/>
                      <a:pt x="13389" y="5725"/>
                    </a:cubicBezTo>
                    <a:cubicBezTo>
                      <a:pt x="12805" y="4948"/>
                      <a:pt x="11888" y="4965"/>
                      <a:pt x="11112" y="4515"/>
                    </a:cubicBezTo>
                    <a:cubicBezTo>
                      <a:pt x="10795" y="4333"/>
                      <a:pt x="10180" y="4034"/>
                      <a:pt x="10139" y="3622"/>
                    </a:cubicBezTo>
                    <a:cubicBezTo>
                      <a:pt x="10091" y="3192"/>
                      <a:pt x="10586" y="2708"/>
                      <a:pt x="10919" y="2515"/>
                    </a:cubicBezTo>
                    <a:cubicBezTo>
                      <a:pt x="11362" y="2261"/>
                      <a:pt x="11891" y="2165"/>
                      <a:pt x="12390" y="2106"/>
                    </a:cubicBezTo>
                    <a:cubicBezTo>
                      <a:pt x="13142" y="2024"/>
                      <a:pt x="13746" y="1763"/>
                      <a:pt x="14410" y="1402"/>
                    </a:cubicBezTo>
                    <a:cubicBezTo>
                      <a:pt x="14674" y="1258"/>
                      <a:pt x="15537" y="636"/>
                      <a:pt x="160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" name="Google Shape;205;p5"/>
            <p:cNvGrpSpPr/>
            <p:nvPr/>
          </p:nvGrpSpPr>
          <p:grpSpPr>
            <a:xfrm flipH="1" rot="10800000">
              <a:off x="5798042" y="3722794"/>
              <a:ext cx="3345959" cy="880694"/>
              <a:chOff x="736842" y="1480444"/>
              <a:chExt cx="3345959" cy="880694"/>
            </a:xfrm>
          </p:grpSpPr>
          <p:sp>
            <p:nvSpPr>
              <p:cNvPr id="206" name="Google Shape;206;p5"/>
              <p:cNvSpPr/>
              <p:nvPr/>
            </p:nvSpPr>
            <p:spPr>
              <a:xfrm rot="1610678">
                <a:off x="3451097" y="1946259"/>
                <a:ext cx="49476" cy="49641"/>
              </a:xfrm>
              <a:custGeom>
                <a:rect b="b" l="l" r="r" t="t"/>
                <a:pathLst>
                  <a:path extrusionOk="0" h="888" w="885">
                    <a:moveTo>
                      <a:pt x="440" y="1"/>
                    </a:moveTo>
                    <a:cubicBezTo>
                      <a:pt x="196" y="1"/>
                      <a:pt x="1" y="200"/>
                      <a:pt x="1" y="444"/>
                    </a:cubicBezTo>
                    <a:cubicBezTo>
                      <a:pt x="1" y="688"/>
                      <a:pt x="196" y="887"/>
                      <a:pt x="440" y="887"/>
                    </a:cubicBezTo>
                    <a:cubicBezTo>
                      <a:pt x="684" y="887"/>
                      <a:pt x="884" y="688"/>
                      <a:pt x="884" y="444"/>
                    </a:cubicBezTo>
                    <a:cubicBezTo>
                      <a:pt x="884" y="200"/>
                      <a:pt x="684" y="1"/>
                      <a:pt x="440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 rot="1610678">
                <a:off x="2546053" y="1674224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0" y="196"/>
                      <a:pt x="0" y="440"/>
                    </a:cubicBezTo>
                    <a:cubicBezTo>
                      <a:pt x="0" y="685"/>
                      <a:pt x="200" y="883"/>
                      <a:pt x="444" y="883"/>
                    </a:cubicBezTo>
                    <a:cubicBezTo>
                      <a:pt x="688" y="883"/>
                      <a:pt x="887" y="685"/>
                      <a:pt x="887" y="440"/>
                    </a:cubicBezTo>
                    <a:cubicBezTo>
                      <a:pt x="887" y="196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 rot="1610678">
                <a:off x="745375" y="2302963"/>
                <a:ext cx="49643" cy="49641"/>
              </a:xfrm>
              <a:custGeom>
                <a:rect b="b" l="l" r="r" t="t"/>
                <a:pathLst>
                  <a:path extrusionOk="0" h="888" w="888">
                    <a:moveTo>
                      <a:pt x="443" y="1"/>
                    </a:moveTo>
                    <a:cubicBezTo>
                      <a:pt x="199" y="1"/>
                      <a:pt x="1" y="199"/>
                      <a:pt x="1" y="443"/>
                    </a:cubicBezTo>
                    <a:cubicBezTo>
                      <a:pt x="1" y="688"/>
                      <a:pt x="199" y="887"/>
                      <a:pt x="443" y="887"/>
                    </a:cubicBezTo>
                    <a:cubicBezTo>
                      <a:pt x="687" y="887"/>
                      <a:pt x="887" y="688"/>
                      <a:pt x="887" y="443"/>
                    </a:cubicBezTo>
                    <a:cubicBezTo>
                      <a:pt x="887" y="199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 rot="1610678">
                <a:off x="4024727" y="1812549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4" y="0"/>
                    </a:moveTo>
                    <a:cubicBezTo>
                      <a:pt x="200" y="0"/>
                      <a:pt x="1" y="197"/>
                      <a:pt x="1" y="440"/>
                    </a:cubicBezTo>
                    <a:cubicBezTo>
                      <a:pt x="1" y="684"/>
                      <a:pt x="200" y="883"/>
                      <a:pt x="444" y="883"/>
                    </a:cubicBezTo>
                    <a:cubicBezTo>
                      <a:pt x="688" y="883"/>
                      <a:pt x="887" y="684"/>
                      <a:pt x="887" y="440"/>
                    </a:cubicBezTo>
                    <a:cubicBezTo>
                      <a:pt x="887" y="197"/>
                      <a:pt x="688" y="0"/>
                      <a:pt x="444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5"/>
              <p:cNvSpPr/>
              <p:nvPr/>
            </p:nvSpPr>
            <p:spPr>
              <a:xfrm rot="1610678">
                <a:off x="3445120" y="2129277"/>
                <a:ext cx="49587" cy="49418"/>
              </a:xfrm>
              <a:custGeom>
                <a:rect b="b" l="l" r="r" t="t"/>
                <a:pathLst>
                  <a:path extrusionOk="0" h="884" w="887">
                    <a:moveTo>
                      <a:pt x="443" y="0"/>
                    </a:moveTo>
                    <a:cubicBezTo>
                      <a:pt x="199" y="0"/>
                      <a:pt x="0" y="196"/>
                      <a:pt x="0" y="440"/>
                    </a:cubicBezTo>
                    <a:cubicBezTo>
                      <a:pt x="0" y="685"/>
                      <a:pt x="199" y="883"/>
                      <a:pt x="443" y="883"/>
                    </a:cubicBezTo>
                    <a:cubicBezTo>
                      <a:pt x="687" y="883"/>
                      <a:pt x="887" y="685"/>
                      <a:pt x="887" y="440"/>
                    </a:cubicBezTo>
                    <a:cubicBezTo>
                      <a:pt x="887" y="196"/>
                      <a:pt x="687" y="0"/>
                      <a:pt x="443" y="0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5"/>
              <p:cNvSpPr/>
              <p:nvPr/>
            </p:nvSpPr>
            <p:spPr>
              <a:xfrm rot="1610678">
                <a:off x="2375289" y="1488927"/>
                <a:ext cx="49364" cy="49418"/>
              </a:xfrm>
              <a:custGeom>
                <a:rect b="b" l="l" r="r" t="t"/>
                <a:pathLst>
                  <a:path extrusionOk="0" h="884" w="883">
                    <a:moveTo>
                      <a:pt x="443" y="1"/>
                    </a:moveTo>
                    <a:cubicBezTo>
                      <a:pt x="199" y="1"/>
                      <a:pt x="0" y="196"/>
                      <a:pt x="0" y="443"/>
                    </a:cubicBezTo>
                    <a:cubicBezTo>
                      <a:pt x="0" y="687"/>
                      <a:pt x="199" y="884"/>
                      <a:pt x="443" y="884"/>
                    </a:cubicBezTo>
                    <a:cubicBezTo>
                      <a:pt x="687" y="884"/>
                      <a:pt x="883" y="687"/>
                      <a:pt x="883" y="443"/>
                    </a:cubicBezTo>
                    <a:cubicBezTo>
                      <a:pt x="883" y="196"/>
                      <a:pt x="687" y="1"/>
                      <a:pt x="443" y="1"/>
                    </a:cubicBezTo>
                    <a:close/>
                  </a:path>
                </a:pathLst>
              </a:custGeom>
              <a:solidFill>
                <a:schemeClr val="dk1">
                  <a:alpha val="167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2" name="Google Shape;212;p5"/>
          <p:cNvSpPr txBox="1"/>
          <p:nvPr>
            <p:ph idx="1" type="subTitle"/>
          </p:nvPr>
        </p:nvSpPr>
        <p:spPr>
          <a:xfrm>
            <a:off x="900900" y="2416075"/>
            <a:ext cx="29076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3" name="Google Shape;213;p5"/>
          <p:cNvSpPr txBox="1"/>
          <p:nvPr>
            <p:ph idx="2" type="subTitle"/>
          </p:nvPr>
        </p:nvSpPr>
        <p:spPr>
          <a:xfrm>
            <a:off x="5335500" y="2416075"/>
            <a:ext cx="29076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" name="Google Shape;214;p5"/>
          <p:cNvSpPr txBox="1"/>
          <p:nvPr>
            <p:ph idx="3" type="subTitle"/>
          </p:nvPr>
        </p:nvSpPr>
        <p:spPr>
          <a:xfrm>
            <a:off x="900900" y="2917150"/>
            <a:ext cx="2907600" cy="13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5" name="Google Shape;215;p5"/>
          <p:cNvSpPr txBox="1"/>
          <p:nvPr>
            <p:ph idx="4" type="subTitle"/>
          </p:nvPr>
        </p:nvSpPr>
        <p:spPr>
          <a:xfrm>
            <a:off x="5335500" y="2917150"/>
            <a:ext cx="2907600" cy="13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6" name="Google Shape;216;p5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ht columns">
  <p:cSld name="BLANK_1_1_1_2_1_2"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1" name="Google Shape;1771;p41"/>
          <p:cNvGrpSpPr/>
          <p:nvPr/>
        </p:nvGrpSpPr>
        <p:grpSpPr>
          <a:xfrm rot="10800000">
            <a:off x="719992" y="1036744"/>
            <a:ext cx="7822672" cy="3614369"/>
            <a:chOff x="-3739871" y="-1253231"/>
            <a:chExt cx="7822672" cy="3614369"/>
          </a:xfrm>
        </p:grpSpPr>
        <p:sp>
          <p:nvSpPr>
            <p:cNvPr id="1772" name="Google Shape;1772;p41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1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1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1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1"/>
            <p:cNvSpPr/>
            <p:nvPr/>
          </p:nvSpPr>
          <p:spPr>
            <a:xfrm rot="1610678">
              <a:off x="-3560609" y="-1059451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1"/>
            <p:cNvSpPr/>
            <p:nvPr/>
          </p:nvSpPr>
          <p:spPr>
            <a:xfrm rot="1610678">
              <a:off x="-3731373" y="-1244748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8" name="Google Shape;1778;p41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1779" name="Google Shape;1779;p41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1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1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1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1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1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1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1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1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1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1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1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1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1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1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1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1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1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1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1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1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1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1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1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1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1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1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1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1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1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1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1" name="Google Shape;1811;p41"/>
          <p:cNvSpPr txBox="1"/>
          <p:nvPr>
            <p:ph type="title"/>
          </p:nvPr>
        </p:nvSpPr>
        <p:spPr>
          <a:xfrm>
            <a:off x="720000" y="3536008"/>
            <a:ext cx="18516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12" name="Google Shape;1812;p41"/>
          <p:cNvSpPr txBox="1"/>
          <p:nvPr>
            <p:ph idx="1" type="subTitle"/>
          </p:nvPr>
        </p:nvSpPr>
        <p:spPr>
          <a:xfrm>
            <a:off x="720000" y="3997945"/>
            <a:ext cx="18516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13" name="Google Shape;1813;p41"/>
          <p:cNvSpPr txBox="1"/>
          <p:nvPr>
            <p:ph idx="2"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14" name="Google Shape;1814;p41"/>
          <p:cNvSpPr txBox="1"/>
          <p:nvPr>
            <p:ph idx="3" type="title"/>
          </p:nvPr>
        </p:nvSpPr>
        <p:spPr>
          <a:xfrm>
            <a:off x="720000" y="1764345"/>
            <a:ext cx="18516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15" name="Google Shape;1815;p41"/>
          <p:cNvSpPr txBox="1"/>
          <p:nvPr>
            <p:ph idx="4" type="subTitle"/>
          </p:nvPr>
        </p:nvSpPr>
        <p:spPr>
          <a:xfrm>
            <a:off x="720000" y="2226282"/>
            <a:ext cx="18516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16" name="Google Shape;1816;p41"/>
          <p:cNvSpPr txBox="1"/>
          <p:nvPr>
            <p:ph idx="5" type="title"/>
          </p:nvPr>
        </p:nvSpPr>
        <p:spPr>
          <a:xfrm>
            <a:off x="2670801" y="3536008"/>
            <a:ext cx="18516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17" name="Google Shape;1817;p41"/>
          <p:cNvSpPr txBox="1"/>
          <p:nvPr>
            <p:ph idx="6" type="subTitle"/>
          </p:nvPr>
        </p:nvSpPr>
        <p:spPr>
          <a:xfrm>
            <a:off x="2670801" y="3997945"/>
            <a:ext cx="18516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18" name="Google Shape;1818;p41"/>
          <p:cNvSpPr txBox="1"/>
          <p:nvPr>
            <p:ph idx="7" type="title"/>
          </p:nvPr>
        </p:nvSpPr>
        <p:spPr>
          <a:xfrm>
            <a:off x="2670801" y="1764345"/>
            <a:ext cx="18516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19" name="Google Shape;1819;p41"/>
          <p:cNvSpPr txBox="1"/>
          <p:nvPr>
            <p:ph idx="8" type="subTitle"/>
          </p:nvPr>
        </p:nvSpPr>
        <p:spPr>
          <a:xfrm>
            <a:off x="2670801" y="2226282"/>
            <a:ext cx="18516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20" name="Google Shape;1820;p41"/>
          <p:cNvSpPr txBox="1"/>
          <p:nvPr>
            <p:ph idx="9" type="title"/>
          </p:nvPr>
        </p:nvSpPr>
        <p:spPr>
          <a:xfrm>
            <a:off x="4621602" y="3536008"/>
            <a:ext cx="18516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21" name="Google Shape;1821;p41"/>
          <p:cNvSpPr txBox="1"/>
          <p:nvPr>
            <p:ph idx="13" type="subTitle"/>
          </p:nvPr>
        </p:nvSpPr>
        <p:spPr>
          <a:xfrm>
            <a:off x="4621602" y="3997945"/>
            <a:ext cx="18516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22" name="Google Shape;1822;p41"/>
          <p:cNvSpPr txBox="1"/>
          <p:nvPr>
            <p:ph idx="14" type="title"/>
          </p:nvPr>
        </p:nvSpPr>
        <p:spPr>
          <a:xfrm>
            <a:off x="4621602" y="1764345"/>
            <a:ext cx="18516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23" name="Google Shape;1823;p41"/>
          <p:cNvSpPr txBox="1"/>
          <p:nvPr>
            <p:ph idx="15" type="subTitle"/>
          </p:nvPr>
        </p:nvSpPr>
        <p:spPr>
          <a:xfrm>
            <a:off x="4621602" y="2226282"/>
            <a:ext cx="18516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24" name="Google Shape;1824;p41"/>
          <p:cNvSpPr txBox="1"/>
          <p:nvPr>
            <p:ph idx="16" type="title"/>
          </p:nvPr>
        </p:nvSpPr>
        <p:spPr>
          <a:xfrm>
            <a:off x="6572403" y="3536008"/>
            <a:ext cx="18516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25" name="Google Shape;1825;p41"/>
          <p:cNvSpPr txBox="1"/>
          <p:nvPr>
            <p:ph idx="17" type="subTitle"/>
          </p:nvPr>
        </p:nvSpPr>
        <p:spPr>
          <a:xfrm>
            <a:off x="6572403" y="3997945"/>
            <a:ext cx="18516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26" name="Google Shape;1826;p41"/>
          <p:cNvSpPr txBox="1"/>
          <p:nvPr>
            <p:ph idx="18" type="title"/>
          </p:nvPr>
        </p:nvSpPr>
        <p:spPr>
          <a:xfrm>
            <a:off x="6572403" y="1764345"/>
            <a:ext cx="18516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27" name="Google Shape;1827;p41"/>
          <p:cNvSpPr txBox="1"/>
          <p:nvPr>
            <p:ph idx="19" type="subTitle"/>
          </p:nvPr>
        </p:nvSpPr>
        <p:spPr>
          <a:xfrm>
            <a:off x="6572403" y="2226282"/>
            <a:ext cx="18516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9" name="Google Shape;1829;p42"/>
          <p:cNvGrpSpPr/>
          <p:nvPr/>
        </p:nvGrpSpPr>
        <p:grpSpPr>
          <a:xfrm flipH="1"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1830" name="Google Shape;1830;p42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2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2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2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2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2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2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2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2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2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2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2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2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2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2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2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2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2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2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2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2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2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2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2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2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2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2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2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2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2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2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2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2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3" name="Google Shape;1863;p42"/>
          <p:cNvGrpSpPr/>
          <p:nvPr/>
        </p:nvGrpSpPr>
        <p:grpSpPr>
          <a:xfrm rot="10800000">
            <a:off x="49179" y="4163144"/>
            <a:ext cx="3345959" cy="880694"/>
            <a:chOff x="736842" y="1480444"/>
            <a:chExt cx="3345959" cy="880694"/>
          </a:xfrm>
        </p:grpSpPr>
        <p:sp>
          <p:nvSpPr>
            <p:cNvPr id="1864" name="Google Shape;1864;p42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2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2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2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2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2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0" name="Google Shape;1870;p42"/>
          <p:cNvSpPr txBox="1"/>
          <p:nvPr>
            <p:ph hasCustomPrompt="1" type="title"/>
          </p:nvPr>
        </p:nvSpPr>
        <p:spPr>
          <a:xfrm>
            <a:off x="3462925" y="2408138"/>
            <a:ext cx="4961100" cy="1511100"/>
          </a:xfrm>
          <a:prstGeom prst="rect">
            <a:avLst/>
          </a:prstGeom>
          <a:solidFill>
            <a:schemeClr val="dk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71" name="Google Shape;1871;p42"/>
          <p:cNvSpPr txBox="1"/>
          <p:nvPr>
            <p:ph idx="1" type="subTitle"/>
          </p:nvPr>
        </p:nvSpPr>
        <p:spPr>
          <a:xfrm>
            <a:off x="3462925" y="3919288"/>
            <a:ext cx="4961100" cy="4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3" name="Google Shape;1873;p43"/>
          <p:cNvGrpSpPr/>
          <p:nvPr/>
        </p:nvGrpSpPr>
        <p:grpSpPr>
          <a:xfrm flipH="1" rot="10800000">
            <a:off x="5798042" y="1516544"/>
            <a:ext cx="3345959" cy="880694"/>
            <a:chOff x="736842" y="1480444"/>
            <a:chExt cx="3345959" cy="880694"/>
          </a:xfrm>
        </p:grpSpPr>
        <p:sp>
          <p:nvSpPr>
            <p:cNvPr id="1874" name="Google Shape;1874;p43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3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3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3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3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3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0" name="Google Shape;1880;p43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1881" name="Google Shape;1881;p43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3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3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3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3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3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3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3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3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3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3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3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3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3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3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3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3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3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3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3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3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3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3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3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3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3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3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3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3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3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3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3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3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4" name="Google Shape;1914;p43"/>
          <p:cNvSpPr txBox="1"/>
          <p:nvPr>
            <p:ph hasCustomPrompt="1"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15" name="Google Shape;1915;p43"/>
          <p:cNvSpPr txBox="1"/>
          <p:nvPr>
            <p:ph idx="1" type="subTitle"/>
          </p:nvPr>
        </p:nvSpPr>
        <p:spPr>
          <a:xfrm>
            <a:off x="1284000" y="1246025"/>
            <a:ext cx="65760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16" name="Google Shape;1916;p43"/>
          <p:cNvSpPr txBox="1"/>
          <p:nvPr>
            <p:ph hasCustomPrompt="1" idx="2" type="title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17" name="Google Shape;1917;p43"/>
          <p:cNvSpPr txBox="1"/>
          <p:nvPr>
            <p:ph idx="3" type="subTitle"/>
          </p:nvPr>
        </p:nvSpPr>
        <p:spPr>
          <a:xfrm>
            <a:off x="1284000" y="2702163"/>
            <a:ext cx="65760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18" name="Google Shape;1918;p43"/>
          <p:cNvSpPr txBox="1"/>
          <p:nvPr>
            <p:ph hasCustomPrompt="1" idx="4" type="title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19" name="Google Shape;1919;p43"/>
          <p:cNvSpPr txBox="1"/>
          <p:nvPr>
            <p:ph idx="5" type="subTitle"/>
          </p:nvPr>
        </p:nvSpPr>
        <p:spPr>
          <a:xfrm>
            <a:off x="1284000" y="4158313"/>
            <a:ext cx="65760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1920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1" name="Google Shape;1921;p44"/>
          <p:cNvGrpSpPr/>
          <p:nvPr/>
        </p:nvGrpSpPr>
        <p:grpSpPr>
          <a:xfrm flipH="1" rot="10800000">
            <a:off x="5798042" y="1516544"/>
            <a:ext cx="3345959" cy="880694"/>
            <a:chOff x="736842" y="1480444"/>
            <a:chExt cx="3345959" cy="880694"/>
          </a:xfrm>
        </p:grpSpPr>
        <p:sp>
          <p:nvSpPr>
            <p:cNvPr id="1922" name="Google Shape;1922;p44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4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4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4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4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4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8" name="Google Shape;1928;p44"/>
          <p:cNvGrpSpPr/>
          <p:nvPr/>
        </p:nvGrpSpPr>
        <p:grpSpPr>
          <a:xfrm flipH="1"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1929" name="Google Shape;1929;p44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4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4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4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4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4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4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4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4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4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4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4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4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44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44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4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4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4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4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4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4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4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44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4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4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4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4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44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44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4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4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44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44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2" name="Google Shape;1962;p44"/>
          <p:cNvSpPr txBox="1"/>
          <p:nvPr>
            <p:ph hasCustomPrompt="1" type="title"/>
          </p:nvPr>
        </p:nvSpPr>
        <p:spPr>
          <a:xfrm>
            <a:off x="720000" y="1855325"/>
            <a:ext cx="36561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63" name="Google Shape;1963;p44"/>
          <p:cNvSpPr txBox="1"/>
          <p:nvPr>
            <p:ph idx="1" type="subTitle"/>
          </p:nvPr>
        </p:nvSpPr>
        <p:spPr>
          <a:xfrm>
            <a:off x="720000" y="2637550"/>
            <a:ext cx="36561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64" name="Google Shape;1964;p44"/>
          <p:cNvSpPr txBox="1"/>
          <p:nvPr>
            <p:ph hasCustomPrompt="1" idx="2" type="title"/>
          </p:nvPr>
        </p:nvSpPr>
        <p:spPr>
          <a:xfrm>
            <a:off x="4767900" y="1855325"/>
            <a:ext cx="36561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65" name="Google Shape;1965;p44"/>
          <p:cNvSpPr txBox="1"/>
          <p:nvPr>
            <p:ph idx="3" type="subTitle"/>
          </p:nvPr>
        </p:nvSpPr>
        <p:spPr>
          <a:xfrm>
            <a:off x="4767900" y="2637550"/>
            <a:ext cx="36561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66" name="Google Shape;1966;p44"/>
          <p:cNvSpPr txBox="1"/>
          <p:nvPr>
            <p:ph hasCustomPrompt="1" idx="4" type="title"/>
          </p:nvPr>
        </p:nvSpPr>
        <p:spPr>
          <a:xfrm>
            <a:off x="720000" y="3290475"/>
            <a:ext cx="36561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67" name="Google Shape;1967;p44"/>
          <p:cNvSpPr txBox="1"/>
          <p:nvPr>
            <p:ph idx="5" type="subTitle"/>
          </p:nvPr>
        </p:nvSpPr>
        <p:spPr>
          <a:xfrm>
            <a:off x="720000" y="4072700"/>
            <a:ext cx="36561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68" name="Google Shape;1968;p44"/>
          <p:cNvSpPr txBox="1"/>
          <p:nvPr>
            <p:ph hasCustomPrompt="1" idx="6" type="title"/>
          </p:nvPr>
        </p:nvSpPr>
        <p:spPr>
          <a:xfrm>
            <a:off x="4767900" y="3290475"/>
            <a:ext cx="36561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69" name="Google Shape;1969;p44"/>
          <p:cNvSpPr txBox="1"/>
          <p:nvPr>
            <p:ph idx="7" type="subTitle"/>
          </p:nvPr>
        </p:nvSpPr>
        <p:spPr>
          <a:xfrm>
            <a:off x="4767900" y="4072700"/>
            <a:ext cx="36561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1_1_1_4">
    <p:spTree>
      <p:nvGrpSpPr>
        <p:cNvPr id="1970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1" name="Google Shape;1971;p45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1972" name="Google Shape;1972;p45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5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5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5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5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5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5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5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5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5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5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5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5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5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5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5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5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5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5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5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5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5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5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5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5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5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5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5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5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5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5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5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4" name="Google Shape;2004;p45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05" name="Google Shape;2005;p45"/>
          <p:cNvSpPr txBox="1"/>
          <p:nvPr>
            <p:ph hasCustomPrompt="1" idx="2" type="title"/>
          </p:nvPr>
        </p:nvSpPr>
        <p:spPr>
          <a:xfrm>
            <a:off x="720000" y="1915125"/>
            <a:ext cx="24672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06" name="Google Shape;2006;p45"/>
          <p:cNvSpPr txBox="1"/>
          <p:nvPr>
            <p:ph idx="1" type="subTitle"/>
          </p:nvPr>
        </p:nvSpPr>
        <p:spPr>
          <a:xfrm>
            <a:off x="720000" y="3358750"/>
            <a:ext cx="24672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07" name="Google Shape;2007;p45"/>
          <p:cNvSpPr txBox="1"/>
          <p:nvPr>
            <p:ph hasCustomPrompt="1" idx="3" type="title"/>
          </p:nvPr>
        </p:nvSpPr>
        <p:spPr>
          <a:xfrm>
            <a:off x="3338400" y="1915125"/>
            <a:ext cx="24672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08" name="Google Shape;2008;p45"/>
          <p:cNvSpPr txBox="1"/>
          <p:nvPr>
            <p:ph idx="4" type="subTitle"/>
          </p:nvPr>
        </p:nvSpPr>
        <p:spPr>
          <a:xfrm>
            <a:off x="3338400" y="3358750"/>
            <a:ext cx="24672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09" name="Google Shape;2009;p45"/>
          <p:cNvSpPr txBox="1"/>
          <p:nvPr>
            <p:ph hasCustomPrompt="1" idx="5" type="title"/>
          </p:nvPr>
        </p:nvSpPr>
        <p:spPr>
          <a:xfrm>
            <a:off x="5956800" y="1915125"/>
            <a:ext cx="24672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10" name="Google Shape;2010;p45"/>
          <p:cNvSpPr txBox="1"/>
          <p:nvPr>
            <p:ph idx="6" type="subTitle"/>
          </p:nvPr>
        </p:nvSpPr>
        <p:spPr>
          <a:xfrm>
            <a:off x="5956800" y="3358750"/>
            <a:ext cx="24672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11" name="Google Shape;2011;p45"/>
          <p:cNvSpPr txBox="1"/>
          <p:nvPr>
            <p:ph idx="7" type="title"/>
          </p:nvPr>
        </p:nvSpPr>
        <p:spPr>
          <a:xfrm>
            <a:off x="720000" y="2787250"/>
            <a:ext cx="24672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12" name="Google Shape;2012;p45"/>
          <p:cNvSpPr txBox="1"/>
          <p:nvPr>
            <p:ph idx="8" type="title"/>
          </p:nvPr>
        </p:nvSpPr>
        <p:spPr>
          <a:xfrm>
            <a:off x="3338400" y="2787250"/>
            <a:ext cx="24672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013" name="Google Shape;2013;p45"/>
          <p:cNvSpPr txBox="1"/>
          <p:nvPr>
            <p:ph idx="9" type="title"/>
          </p:nvPr>
        </p:nvSpPr>
        <p:spPr>
          <a:xfrm>
            <a:off x="5956800" y="2787250"/>
            <a:ext cx="2467200" cy="527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BLANK_1_1_1_1_1_1_5">
    <p:spTree>
      <p:nvGrpSpPr>
        <p:cNvPr id="2014" name="Shape 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5" name="Google Shape;2015;p46"/>
          <p:cNvGrpSpPr/>
          <p:nvPr/>
        </p:nvGrpSpPr>
        <p:grpSpPr>
          <a:xfrm flipH="1" rot="10800000">
            <a:off x="5798042" y="1516544"/>
            <a:ext cx="3345959" cy="880694"/>
            <a:chOff x="736842" y="1480444"/>
            <a:chExt cx="3345959" cy="880694"/>
          </a:xfrm>
        </p:grpSpPr>
        <p:sp>
          <p:nvSpPr>
            <p:cNvPr id="2016" name="Google Shape;2016;p46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6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6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6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6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6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2" name="Google Shape;2022;p46"/>
          <p:cNvGrpSpPr/>
          <p:nvPr/>
        </p:nvGrpSpPr>
        <p:grpSpPr>
          <a:xfrm>
            <a:off x="-31575" y="-488472"/>
            <a:ext cx="7449639" cy="2414708"/>
            <a:chOff x="0" y="-488450"/>
            <a:chExt cx="9144027" cy="2963923"/>
          </a:xfrm>
        </p:grpSpPr>
        <p:sp>
          <p:nvSpPr>
            <p:cNvPr id="2023" name="Google Shape;2023;p46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6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6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6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6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6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6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46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46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6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6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6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6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6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6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6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6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6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6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6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46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46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6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46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6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6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6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6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6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6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46"/>
            <p:cNvSpPr/>
            <p:nvPr/>
          </p:nvSpPr>
          <p:spPr>
            <a:xfrm rot="1610678">
              <a:off x="3470809" y="1048222"/>
              <a:ext cx="96324" cy="77592"/>
            </a:xfrm>
            <a:custGeom>
              <a:rect b="b" l="l" r="r" t="t"/>
              <a:pathLst>
                <a:path extrusionOk="0" h="1388" w="1723">
                  <a:moveTo>
                    <a:pt x="863" y="0"/>
                  </a:moveTo>
                  <a:cubicBezTo>
                    <a:pt x="386" y="0"/>
                    <a:pt x="1" y="309"/>
                    <a:pt x="1" y="695"/>
                  </a:cubicBezTo>
                  <a:cubicBezTo>
                    <a:pt x="1" y="1079"/>
                    <a:pt x="386" y="1388"/>
                    <a:pt x="863" y="1388"/>
                  </a:cubicBezTo>
                  <a:cubicBezTo>
                    <a:pt x="1337" y="1388"/>
                    <a:pt x="1722" y="1079"/>
                    <a:pt x="1722" y="695"/>
                  </a:cubicBezTo>
                  <a:cubicBezTo>
                    <a:pt x="1722" y="309"/>
                    <a:pt x="1337" y="0"/>
                    <a:pt x="8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6"/>
            <p:cNvSpPr/>
            <p:nvPr/>
          </p:nvSpPr>
          <p:spPr>
            <a:xfrm rot="1610678">
              <a:off x="3424602" y="990104"/>
              <a:ext cx="26722" cy="26554"/>
            </a:xfrm>
            <a:custGeom>
              <a:rect b="b" l="l" r="r" t="t"/>
              <a:pathLst>
                <a:path extrusionOk="0" h="475" w="478">
                  <a:moveTo>
                    <a:pt x="241" y="1"/>
                  </a:moveTo>
                  <a:cubicBezTo>
                    <a:pt x="106" y="1"/>
                    <a:pt x="0" y="104"/>
                    <a:pt x="0" y="238"/>
                  </a:cubicBezTo>
                  <a:cubicBezTo>
                    <a:pt x="0" y="368"/>
                    <a:pt x="106" y="475"/>
                    <a:pt x="241" y="475"/>
                  </a:cubicBezTo>
                  <a:cubicBezTo>
                    <a:pt x="371" y="475"/>
                    <a:pt x="478" y="368"/>
                    <a:pt x="478" y="238"/>
                  </a:cubicBezTo>
                  <a:cubicBezTo>
                    <a:pt x="478" y="104"/>
                    <a:pt x="371" y="1"/>
                    <a:pt x="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46"/>
            <p:cNvSpPr/>
            <p:nvPr/>
          </p:nvSpPr>
          <p:spPr>
            <a:xfrm rot="1610678">
              <a:off x="3348467" y="969473"/>
              <a:ext cx="39077" cy="38852"/>
            </a:xfrm>
            <a:custGeom>
              <a:rect b="b" l="l" r="r" t="t"/>
              <a:pathLst>
                <a:path extrusionOk="0" h="695" w="699">
                  <a:moveTo>
                    <a:pt x="348" y="0"/>
                  </a:moveTo>
                  <a:cubicBezTo>
                    <a:pt x="155" y="0"/>
                    <a:pt x="1" y="154"/>
                    <a:pt x="1" y="347"/>
                  </a:cubicBezTo>
                  <a:cubicBezTo>
                    <a:pt x="1" y="539"/>
                    <a:pt x="155" y="695"/>
                    <a:pt x="348" y="695"/>
                  </a:cubicBezTo>
                  <a:cubicBezTo>
                    <a:pt x="540" y="695"/>
                    <a:pt x="698" y="539"/>
                    <a:pt x="698" y="347"/>
                  </a:cubicBezTo>
                  <a:cubicBezTo>
                    <a:pt x="698" y="154"/>
                    <a:pt x="540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6" name="Google Shape;2056;p46"/>
          <p:cNvSpPr txBox="1"/>
          <p:nvPr>
            <p:ph hasCustomPrompt="1" type="title"/>
          </p:nvPr>
        </p:nvSpPr>
        <p:spPr>
          <a:xfrm>
            <a:off x="720000" y="768600"/>
            <a:ext cx="35346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57" name="Google Shape;2057;p46"/>
          <p:cNvSpPr txBox="1"/>
          <p:nvPr>
            <p:ph idx="1" type="subTitle"/>
          </p:nvPr>
        </p:nvSpPr>
        <p:spPr>
          <a:xfrm>
            <a:off x="720000" y="1550827"/>
            <a:ext cx="3534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58" name="Google Shape;2058;p46"/>
          <p:cNvSpPr txBox="1"/>
          <p:nvPr>
            <p:ph hasCustomPrompt="1" idx="2" type="title"/>
          </p:nvPr>
        </p:nvSpPr>
        <p:spPr>
          <a:xfrm>
            <a:off x="720000" y="2072342"/>
            <a:ext cx="35346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59" name="Google Shape;2059;p46"/>
          <p:cNvSpPr txBox="1"/>
          <p:nvPr>
            <p:ph idx="3" type="subTitle"/>
          </p:nvPr>
        </p:nvSpPr>
        <p:spPr>
          <a:xfrm>
            <a:off x="720000" y="2854569"/>
            <a:ext cx="3534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60" name="Google Shape;2060;p46"/>
          <p:cNvSpPr txBox="1"/>
          <p:nvPr>
            <p:ph hasCustomPrompt="1" idx="4" type="title"/>
          </p:nvPr>
        </p:nvSpPr>
        <p:spPr>
          <a:xfrm>
            <a:off x="720000" y="3376096"/>
            <a:ext cx="35346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61" name="Google Shape;2061;p46"/>
          <p:cNvSpPr txBox="1"/>
          <p:nvPr>
            <p:ph idx="5" type="subTitle"/>
          </p:nvPr>
        </p:nvSpPr>
        <p:spPr>
          <a:xfrm>
            <a:off x="720000" y="4158324"/>
            <a:ext cx="3534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62" name="Google Shape;2062;p46"/>
          <p:cNvSpPr txBox="1"/>
          <p:nvPr>
            <p:ph hasCustomPrompt="1" idx="6" type="title"/>
          </p:nvPr>
        </p:nvSpPr>
        <p:spPr>
          <a:xfrm>
            <a:off x="4889400" y="768600"/>
            <a:ext cx="35346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63" name="Google Shape;2063;p46"/>
          <p:cNvSpPr txBox="1"/>
          <p:nvPr>
            <p:ph idx="7" type="subTitle"/>
          </p:nvPr>
        </p:nvSpPr>
        <p:spPr>
          <a:xfrm>
            <a:off x="4889400" y="1550827"/>
            <a:ext cx="3534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64" name="Google Shape;2064;p46"/>
          <p:cNvSpPr txBox="1"/>
          <p:nvPr>
            <p:ph hasCustomPrompt="1" idx="8" type="title"/>
          </p:nvPr>
        </p:nvSpPr>
        <p:spPr>
          <a:xfrm>
            <a:off x="4889400" y="2072342"/>
            <a:ext cx="35346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65" name="Google Shape;2065;p46"/>
          <p:cNvSpPr txBox="1"/>
          <p:nvPr>
            <p:ph idx="9" type="subTitle"/>
          </p:nvPr>
        </p:nvSpPr>
        <p:spPr>
          <a:xfrm>
            <a:off x="4889400" y="2854569"/>
            <a:ext cx="3534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066" name="Google Shape;2066;p46"/>
          <p:cNvSpPr txBox="1"/>
          <p:nvPr>
            <p:ph hasCustomPrompt="1" idx="13" type="title"/>
          </p:nvPr>
        </p:nvSpPr>
        <p:spPr>
          <a:xfrm>
            <a:off x="4889400" y="3376096"/>
            <a:ext cx="3534600" cy="828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67" name="Google Shape;2067;p46"/>
          <p:cNvSpPr txBox="1"/>
          <p:nvPr>
            <p:ph idx="14" type="subTitle"/>
          </p:nvPr>
        </p:nvSpPr>
        <p:spPr>
          <a:xfrm>
            <a:off x="4889400" y="4158324"/>
            <a:ext cx="35346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068" name="Shape 2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9" name="Google Shape;2069;p47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2070" name="Google Shape;2070;p47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47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47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7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47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47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7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7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7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7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7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7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7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47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7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7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47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47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7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7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7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47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7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47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47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7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7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7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47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47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0" name="Google Shape;2100;p47"/>
          <p:cNvGrpSpPr/>
          <p:nvPr/>
        </p:nvGrpSpPr>
        <p:grpSpPr>
          <a:xfrm>
            <a:off x="7930839" y="711777"/>
            <a:ext cx="438207" cy="169531"/>
            <a:chOff x="8503326" y="4839377"/>
            <a:chExt cx="438207" cy="169531"/>
          </a:xfrm>
        </p:grpSpPr>
        <p:sp>
          <p:nvSpPr>
            <p:cNvPr id="2101" name="Google Shape;2101;p47"/>
            <p:cNvSpPr/>
            <p:nvPr/>
          </p:nvSpPr>
          <p:spPr>
            <a:xfrm>
              <a:off x="8773785" y="4839377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47"/>
            <p:cNvSpPr/>
            <p:nvPr/>
          </p:nvSpPr>
          <p:spPr>
            <a:xfrm>
              <a:off x="8898564" y="496593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47"/>
            <p:cNvSpPr/>
            <p:nvPr/>
          </p:nvSpPr>
          <p:spPr>
            <a:xfrm>
              <a:off x="8503326" y="49521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4" name="Google Shape;2104;p47"/>
          <p:cNvGrpSpPr/>
          <p:nvPr/>
        </p:nvGrpSpPr>
        <p:grpSpPr>
          <a:xfrm>
            <a:off x="4122848" y="2133689"/>
            <a:ext cx="624947" cy="460556"/>
            <a:chOff x="8316585" y="4610777"/>
            <a:chExt cx="624947" cy="460556"/>
          </a:xfrm>
        </p:grpSpPr>
        <p:sp>
          <p:nvSpPr>
            <p:cNvPr id="2105" name="Google Shape;2105;p47"/>
            <p:cNvSpPr/>
            <p:nvPr/>
          </p:nvSpPr>
          <p:spPr>
            <a:xfrm>
              <a:off x="8316585" y="4610777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7"/>
            <p:cNvSpPr/>
            <p:nvPr/>
          </p:nvSpPr>
          <p:spPr>
            <a:xfrm>
              <a:off x="8898564" y="496593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7"/>
            <p:cNvSpPr/>
            <p:nvPr/>
          </p:nvSpPr>
          <p:spPr>
            <a:xfrm>
              <a:off x="8427126" y="50283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8" name="Google Shape;2108;p47"/>
          <p:cNvGrpSpPr/>
          <p:nvPr/>
        </p:nvGrpSpPr>
        <p:grpSpPr>
          <a:xfrm rot="10800000">
            <a:off x="3260924" y="4301157"/>
            <a:ext cx="2793541" cy="735291"/>
            <a:chOff x="736842" y="1480444"/>
            <a:chExt cx="3345959" cy="880694"/>
          </a:xfrm>
        </p:grpSpPr>
        <p:sp>
          <p:nvSpPr>
            <p:cNvPr id="2109" name="Google Shape;2109;p47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47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47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47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47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47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5" name="Google Shape;2115;p47"/>
          <p:cNvSpPr txBox="1"/>
          <p:nvPr>
            <p:ph type="ctrTitle"/>
          </p:nvPr>
        </p:nvSpPr>
        <p:spPr>
          <a:xfrm>
            <a:off x="720000" y="556575"/>
            <a:ext cx="3852000" cy="1366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9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16" name="Google Shape;2116;p47"/>
          <p:cNvSpPr txBox="1"/>
          <p:nvPr>
            <p:ph idx="1" type="subTitle"/>
          </p:nvPr>
        </p:nvSpPr>
        <p:spPr>
          <a:xfrm>
            <a:off x="720000" y="1923375"/>
            <a:ext cx="3583500" cy="12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117" name="Google Shape;2117;p47"/>
          <p:cNvSpPr txBox="1"/>
          <p:nvPr/>
        </p:nvSpPr>
        <p:spPr>
          <a:xfrm>
            <a:off x="720000" y="3769788"/>
            <a:ext cx="37728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dk1"/>
              </a:solidFill>
              <a:highlight>
                <a:srgbClr val="DFDEFC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118" name="Shape 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9" name="Google Shape;2119;p48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2120" name="Google Shape;2120;p48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48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8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8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48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48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8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8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8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8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8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8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8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8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48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48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8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8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8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8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8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8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8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8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48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48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8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8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48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48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48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8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2" name="Google Shape;2152;p48"/>
          <p:cNvGrpSpPr/>
          <p:nvPr/>
        </p:nvGrpSpPr>
        <p:grpSpPr>
          <a:xfrm>
            <a:off x="5798042" y="4228494"/>
            <a:ext cx="3345959" cy="880694"/>
            <a:chOff x="736842" y="1480444"/>
            <a:chExt cx="3345959" cy="880694"/>
          </a:xfrm>
        </p:grpSpPr>
        <p:sp>
          <p:nvSpPr>
            <p:cNvPr id="2153" name="Google Shape;2153;p48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8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48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48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8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8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9" name="Google Shape;2159;p48"/>
          <p:cNvSpPr txBox="1"/>
          <p:nvPr>
            <p:ph idx="1" type="body"/>
          </p:nvPr>
        </p:nvSpPr>
        <p:spPr>
          <a:xfrm>
            <a:off x="716600" y="1171575"/>
            <a:ext cx="7710600" cy="343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arker Grotesque SemiBold"/>
              <a:buChar char="●"/>
              <a:defRPr sz="1600"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○"/>
              <a:defRPr sz="1600">
                <a:solidFill>
                  <a:srgbClr val="434343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■"/>
              <a:defRPr sz="1600">
                <a:solidFill>
                  <a:srgbClr val="434343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●"/>
              <a:defRPr sz="1600">
                <a:solidFill>
                  <a:srgbClr val="434343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○"/>
              <a:defRPr sz="1600">
                <a:solidFill>
                  <a:srgbClr val="434343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■"/>
              <a:defRPr sz="1600">
                <a:solidFill>
                  <a:srgbClr val="434343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●"/>
              <a:defRPr sz="1600">
                <a:solidFill>
                  <a:srgbClr val="434343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○"/>
              <a:defRPr sz="1600">
                <a:solidFill>
                  <a:srgbClr val="434343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■"/>
              <a:defRPr sz="1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60" name="Google Shape;2160;p48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216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2" name="Google Shape;2162;p49"/>
          <p:cNvGrpSpPr/>
          <p:nvPr/>
        </p:nvGrpSpPr>
        <p:grpSpPr>
          <a:xfrm>
            <a:off x="5798042" y="4228494"/>
            <a:ext cx="3345959" cy="880694"/>
            <a:chOff x="736842" y="1480444"/>
            <a:chExt cx="3345959" cy="880694"/>
          </a:xfrm>
        </p:grpSpPr>
        <p:sp>
          <p:nvSpPr>
            <p:cNvPr id="2163" name="Google Shape;2163;p49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9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9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9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9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9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9" name="Google Shape;2169;p49"/>
          <p:cNvSpPr txBox="1"/>
          <p:nvPr>
            <p:ph idx="1" type="body"/>
          </p:nvPr>
        </p:nvSpPr>
        <p:spPr>
          <a:xfrm>
            <a:off x="716600" y="1171575"/>
            <a:ext cx="7710600" cy="103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Darker Grotesque SemiBold"/>
              <a:buChar char="●"/>
              <a:defRPr sz="1600"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○"/>
              <a:defRPr sz="1600">
                <a:solidFill>
                  <a:srgbClr val="434343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■"/>
              <a:defRPr sz="1600">
                <a:solidFill>
                  <a:srgbClr val="434343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●"/>
              <a:defRPr sz="1600">
                <a:solidFill>
                  <a:srgbClr val="434343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○"/>
              <a:defRPr sz="1600">
                <a:solidFill>
                  <a:srgbClr val="434343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■"/>
              <a:defRPr sz="1600">
                <a:solidFill>
                  <a:srgbClr val="434343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●"/>
              <a:defRPr sz="1600">
                <a:solidFill>
                  <a:srgbClr val="434343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○"/>
              <a:defRPr sz="1600">
                <a:solidFill>
                  <a:srgbClr val="434343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600"/>
              <a:buFont typeface="Darker Grotesque SemiBold"/>
              <a:buChar char="■"/>
              <a:defRPr sz="1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70" name="Google Shape;2170;p49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2171" name="Shape 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2" name="Google Shape;2172;p50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2173" name="Google Shape;2173;p50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0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0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0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0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0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0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0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0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0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0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0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0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0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0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0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0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0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0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0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0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0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0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0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0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0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0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0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0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0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3" name="Google Shape;2203;p50"/>
          <p:cNvSpPr/>
          <p:nvPr/>
        </p:nvSpPr>
        <p:spPr>
          <a:xfrm>
            <a:off x="399105" y="2497617"/>
            <a:ext cx="42969" cy="43115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50"/>
          <p:cNvSpPr/>
          <p:nvPr/>
        </p:nvSpPr>
        <p:spPr>
          <a:xfrm>
            <a:off x="190048" y="2608302"/>
            <a:ext cx="43115" cy="43115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50"/>
          <p:cNvSpPr/>
          <p:nvPr/>
        </p:nvSpPr>
        <p:spPr>
          <a:xfrm>
            <a:off x="314826" y="2734863"/>
            <a:ext cx="42969" cy="42969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6" name="Google Shape;2206;p50"/>
          <p:cNvSpPr/>
          <p:nvPr/>
        </p:nvSpPr>
        <p:spPr>
          <a:xfrm>
            <a:off x="271662" y="2453724"/>
            <a:ext cx="43163" cy="43115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7" name="Google Shape;2207;p50"/>
          <p:cNvGrpSpPr/>
          <p:nvPr/>
        </p:nvGrpSpPr>
        <p:grpSpPr>
          <a:xfrm>
            <a:off x="5798042" y="4228494"/>
            <a:ext cx="3345959" cy="880694"/>
            <a:chOff x="736842" y="1480444"/>
            <a:chExt cx="3345959" cy="880694"/>
          </a:xfrm>
        </p:grpSpPr>
        <p:sp>
          <p:nvSpPr>
            <p:cNvPr id="2208" name="Google Shape;2208;p50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0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0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0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0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0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4" name="Google Shape;2214;p50"/>
          <p:cNvSpPr txBox="1"/>
          <p:nvPr>
            <p:ph type="title"/>
          </p:nvPr>
        </p:nvSpPr>
        <p:spPr>
          <a:xfrm>
            <a:off x="1055475" y="1994325"/>
            <a:ext cx="31908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15" name="Google Shape;2215;p50"/>
          <p:cNvSpPr txBox="1"/>
          <p:nvPr>
            <p:ph idx="1" type="subTitle"/>
          </p:nvPr>
        </p:nvSpPr>
        <p:spPr>
          <a:xfrm flipH="1">
            <a:off x="1055625" y="2625325"/>
            <a:ext cx="3190800" cy="13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6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219" name="Google Shape;219;p6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" name="Google Shape;251;p6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52" name="Google Shape;252;p6"/>
          <p:cNvGrpSpPr/>
          <p:nvPr/>
        </p:nvGrpSpPr>
        <p:grpSpPr>
          <a:xfrm rot="10800000">
            <a:off x="397367" y="3259044"/>
            <a:ext cx="3345959" cy="880694"/>
            <a:chOff x="736842" y="1480444"/>
            <a:chExt cx="3345959" cy="880694"/>
          </a:xfrm>
        </p:grpSpPr>
        <p:sp>
          <p:nvSpPr>
            <p:cNvPr id="253" name="Google Shape;253;p6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216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7" name="Google Shape;2217;p51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2218" name="Google Shape;2218;p51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1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1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1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1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1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1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1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1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1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1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1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1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1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1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1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1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1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1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1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1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8" name="Google Shape;2248;p51"/>
          <p:cNvSpPr/>
          <p:nvPr/>
        </p:nvSpPr>
        <p:spPr>
          <a:xfrm>
            <a:off x="399105" y="2497617"/>
            <a:ext cx="42969" cy="43115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9" name="Google Shape;2249;p51"/>
          <p:cNvSpPr/>
          <p:nvPr/>
        </p:nvSpPr>
        <p:spPr>
          <a:xfrm>
            <a:off x="190048" y="2608302"/>
            <a:ext cx="43115" cy="43115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0" name="Google Shape;2250;p51"/>
          <p:cNvSpPr/>
          <p:nvPr/>
        </p:nvSpPr>
        <p:spPr>
          <a:xfrm>
            <a:off x="314826" y="2734863"/>
            <a:ext cx="42969" cy="42969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1" name="Google Shape;2251;p51"/>
          <p:cNvSpPr/>
          <p:nvPr/>
        </p:nvSpPr>
        <p:spPr>
          <a:xfrm>
            <a:off x="271662" y="2453724"/>
            <a:ext cx="43163" cy="43115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252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3" name="Google Shape;2253;p52"/>
          <p:cNvGrpSpPr/>
          <p:nvPr/>
        </p:nvGrpSpPr>
        <p:grpSpPr>
          <a:xfrm>
            <a:off x="190048" y="362600"/>
            <a:ext cx="8877974" cy="2415232"/>
            <a:chOff x="190048" y="362600"/>
            <a:chExt cx="8877974" cy="2415232"/>
          </a:xfrm>
        </p:grpSpPr>
        <p:sp>
          <p:nvSpPr>
            <p:cNvPr id="2254" name="Google Shape;2254;p52"/>
            <p:cNvSpPr/>
            <p:nvPr/>
          </p:nvSpPr>
          <p:spPr>
            <a:xfrm>
              <a:off x="8743223" y="362600"/>
              <a:ext cx="37307" cy="38519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2"/>
            <p:cNvSpPr/>
            <p:nvPr/>
          </p:nvSpPr>
          <p:spPr>
            <a:xfrm>
              <a:off x="8245126" y="569229"/>
              <a:ext cx="37307" cy="3856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2"/>
            <p:cNvSpPr/>
            <p:nvPr/>
          </p:nvSpPr>
          <p:spPr>
            <a:xfrm>
              <a:off x="8838941" y="381925"/>
              <a:ext cx="37434" cy="3856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2"/>
            <p:cNvSpPr/>
            <p:nvPr/>
          </p:nvSpPr>
          <p:spPr>
            <a:xfrm>
              <a:off x="9030757" y="580913"/>
              <a:ext cx="37265" cy="3856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2"/>
            <p:cNvSpPr/>
            <p:nvPr/>
          </p:nvSpPr>
          <p:spPr>
            <a:xfrm>
              <a:off x="8801633" y="491900"/>
              <a:ext cx="37349" cy="3856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2"/>
            <p:cNvSpPr/>
            <p:nvPr/>
          </p:nvSpPr>
          <p:spPr>
            <a:xfrm>
              <a:off x="8066773" y="500435"/>
              <a:ext cx="37476" cy="38737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2"/>
            <p:cNvSpPr/>
            <p:nvPr/>
          </p:nvSpPr>
          <p:spPr>
            <a:xfrm>
              <a:off x="399105" y="2497617"/>
              <a:ext cx="42969" cy="43115"/>
            </a:xfrm>
            <a:custGeom>
              <a:rect b="b" l="l" r="r" t="t"/>
              <a:pathLst>
                <a:path extrusionOk="0" h="887" w="884">
                  <a:moveTo>
                    <a:pt x="440" y="0"/>
                  </a:moveTo>
                  <a:cubicBezTo>
                    <a:pt x="196" y="0"/>
                    <a:pt x="0" y="200"/>
                    <a:pt x="0" y="444"/>
                  </a:cubicBezTo>
                  <a:cubicBezTo>
                    <a:pt x="0" y="688"/>
                    <a:pt x="196" y="887"/>
                    <a:pt x="440" y="887"/>
                  </a:cubicBezTo>
                  <a:cubicBezTo>
                    <a:pt x="684" y="887"/>
                    <a:pt x="883" y="688"/>
                    <a:pt x="883" y="444"/>
                  </a:cubicBezTo>
                  <a:cubicBezTo>
                    <a:pt x="883" y="200"/>
                    <a:pt x="684" y="0"/>
                    <a:pt x="440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2"/>
            <p:cNvSpPr/>
            <p:nvPr/>
          </p:nvSpPr>
          <p:spPr>
            <a:xfrm>
              <a:off x="190048" y="2608302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2"/>
            <p:cNvSpPr/>
            <p:nvPr/>
          </p:nvSpPr>
          <p:spPr>
            <a:xfrm>
              <a:off x="314826" y="27348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2"/>
            <p:cNvSpPr/>
            <p:nvPr/>
          </p:nvSpPr>
          <p:spPr>
            <a:xfrm>
              <a:off x="271662" y="2453724"/>
              <a:ext cx="43163" cy="43115"/>
            </a:xfrm>
            <a:custGeom>
              <a:rect b="b" l="l" r="r" t="t"/>
              <a:pathLst>
                <a:path extrusionOk="0" h="887" w="888">
                  <a:moveTo>
                    <a:pt x="444" y="1"/>
                  </a:moveTo>
                  <a:cubicBezTo>
                    <a:pt x="200" y="1"/>
                    <a:pt x="1" y="199"/>
                    <a:pt x="1" y="443"/>
                  </a:cubicBezTo>
                  <a:cubicBezTo>
                    <a:pt x="1" y="687"/>
                    <a:pt x="200" y="887"/>
                    <a:pt x="444" y="887"/>
                  </a:cubicBezTo>
                  <a:cubicBezTo>
                    <a:pt x="688" y="887"/>
                    <a:pt x="887" y="687"/>
                    <a:pt x="887" y="443"/>
                  </a:cubicBezTo>
                  <a:cubicBezTo>
                    <a:pt x="887" y="199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4" name="Google Shape;2264;p52"/>
          <p:cNvGrpSpPr/>
          <p:nvPr/>
        </p:nvGrpSpPr>
        <p:grpSpPr>
          <a:xfrm>
            <a:off x="0" y="-128005"/>
            <a:ext cx="3322995" cy="1292489"/>
            <a:chOff x="0" y="-42425"/>
            <a:chExt cx="3322995" cy="1292489"/>
          </a:xfrm>
        </p:grpSpPr>
        <p:sp>
          <p:nvSpPr>
            <p:cNvPr id="2265" name="Google Shape;2265;p52"/>
            <p:cNvSpPr/>
            <p:nvPr/>
          </p:nvSpPr>
          <p:spPr>
            <a:xfrm>
              <a:off x="0" y="-42425"/>
              <a:ext cx="3322257" cy="1292489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2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2"/>
            <p:cNvSpPr/>
            <p:nvPr/>
          </p:nvSpPr>
          <p:spPr>
            <a:xfrm>
              <a:off x="0" y="-42425"/>
              <a:ext cx="3322257" cy="1147250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2"/>
            <p:cNvSpPr/>
            <p:nvPr/>
          </p:nvSpPr>
          <p:spPr>
            <a:xfrm>
              <a:off x="0" y="-42425"/>
              <a:ext cx="3322995" cy="1246883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2"/>
            <p:cNvSpPr/>
            <p:nvPr/>
          </p:nvSpPr>
          <p:spPr>
            <a:xfrm>
              <a:off x="1184582" y="581013"/>
              <a:ext cx="53280" cy="43538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2"/>
            <p:cNvSpPr/>
            <p:nvPr/>
          </p:nvSpPr>
          <p:spPr>
            <a:xfrm>
              <a:off x="1279123" y="624513"/>
              <a:ext cx="39890" cy="25341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2"/>
            <p:cNvSpPr/>
            <p:nvPr/>
          </p:nvSpPr>
          <p:spPr>
            <a:xfrm>
              <a:off x="1279123" y="581013"/>
              <a:ext cx="39890" cy="21844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2"/>
            <p:cNvSpPr/>
            <p:nvPr/>
          </p:nvSpPr>
          <p:spPr>
            <a:xfrm>
              <a:off x="517027" y="477470"/>
              <a:ext cx="57673" cy="46207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2"/>
            <p:cNvSpPr/>
            <p:nvPr/>
          </p:nvSpPr>
          <p:spPr>
            <a:xfrm>
              <a:off x="605699" y="469763"/>
              <a:ext cx="25867" cy="27709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2"/>
            <p:cNvSpPr/>
            <p:nvPr/>
          </p:nvSpPr>
          <p:spPr>
            <a:xfrm>
              <a:off x="568726" y="441339"/>
              <a:ext cx="22985" cy="24476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2"/>
            <p:cNvSpPr/>
            <p:nvPr/>
          </p:nvSpPr>
          <p:spPr>
            <a:xfrm>
              <a:off x="224580" y="643500"/>
              <a:ext cx="28889" cy="30905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2"/>
            <p:cNvSpPr/>
            <p:nvPr/>
          </p:nvSpPr>
          <p:spPr>
            <a:xfrm>
              <a:off x="253435" y="597669"/>
              <a:ext cx="16588" cy="17859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2"/>
            <p:cNvSpPr/>
            <p:nvPr/>
          </p:nvSpPr>
          <p:spPr>
            <a:xfrm>
              <a:off x="94647" y="658877"/>
              <a:ext cx="91588" cy="60494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2"/>
            <p:cNvSpPr/>
            <p:nvPr/>
          </p:nvSpPr>
          <p:spPr>
            <a:xfrm>
              <a:off x="168558" y="629288"/>
              <a:ext cx="22141" cy="23686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2"/>
            <p:cNvSpPr/>
            <p:nvPr/>
          </p:nvSpPr>
          <p:spPr>
            <a:xfrm>
              <a:off x="2637851" y="27844"/>
              <a:ext cx="60660" cy="52336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2"/>
            <p:cNvSpPr/>
            <p:nvPr/>
          </p:nvSpPr>
          <p:spPr>
            <a:xfrm>
              <a:off x="2727929" y="73187"/>
              <a:ext cx="20806" cy="22145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2"/>
            <p:cNvSpPr/>
            <p:nvPr/>
          </p:nvSpPr>
          <p:spPr>
            <a:xfrm>
              <a:off x="2710286" y="27844"/>
              <a:ext cx="17678" cy="19024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2"/>
            <p:cNvSpPr/>
            <p:nvPr/>
          </p:nvSpPr>
          <p:spPr>
            <a:xfrm>
              <a:off x="2590651" y="19460"/>
              <a:ext cx="16694" cy="17859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2"/>
            <p:cNvSpPr/>
            <p:nvPr/>
          </p:nvSpPr>
          <p:spPr>
            <a:xfrm>
              <a:off x="2543310" y="27844"/>
              <a:ext cx="24566" cy="26130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2"/>
            <p:cNvSpPr/>
            <p:nvPr/>
          </p:nvSpPr>
          <p:spPr>
            <a:xfrm>
              <a:off x="3033696" y="10023"/>
              <a:ext cx="25621" cy="27296"/>
            </a:xfrm>
            <a:custGeom>
              <a:rect b="b" l="l" r="r" t="t"/>
              <a:pathLst>
                <a:path extrusionOk="0" h="726" w="729">
                  <a:moveTo>
                    <a:pt x="364" y="1"/>
                  </a:moveTo>
                  <a:cubicBezTo>
                    <a:pt x="162" y="1"/>
                    <a:pt x="0" y="162"/>
                    <a:pt x="0" y="361"/>
                  </a:cubicBezTo>
                  <a:cubicBezTo>
                    <a:pt x="0" y="564"/>
                    <a:pt x="162" y="725"/>
                    <a:pt x="364" y="725"/>
                  </a:cubicBezTo>
                  <a:cubicBezTo>
                    <a:pt x="564" y="725"/>
                    <a:pt x="729" y="564"/>
                    <a:pt x="729" y="361"/>
                  </a:cubicBezTo>
                  <a:cubicBezTo>
                    <a:pt x="729" y="162"/>
                    <a:pt x="564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2"/>
            <p:cNvSpPr/>
            <p:nvPr/>
          </p:nvSpPr>
          <p:spPr>
            <a:xfrm>
              <a:off x="3088382" y="3707"/>
              <a:ext cx="14796" cy="15791"/>
            </a:xfrm>
            <a:custGeom>
              <a:rect b="b" l="l" r="r" t="t"/>
              <a:pathLst>
                <a:path extrusionOk="0" h="420" w="421">
                  <a:moveTo>
                    <a:pt x="210" y="0"/>
                  </a:moveTo>
                  <a:cubicBezTo>
                    <a:pt x="94" y="0"/>
                    <a:pt x="1" y="93"/>
                    <a:pt x="1" y="210"/>
                  </a:cubicBezTo>
                  <a:cubicBezTo>
                    <a:pt x="1" y="327"/>
                    <a:pt x="94" y="419"/>
                    <a:pt x="210" y="419"/>
                  </a:cubicBezTo>
                  <a:cubicBezTo>
                    <a:pt x="327" y="419"/>
                    <a:pt x="420" y="327"/>
                    <a:pt x="420" y="210"/>
                  </a:cubicBezTo>
                  <a:cubicBezTo>
                    <a:pt x="420" y="93"/>
                    <a:pt x="327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2"/>
            <p:cNvSpPr/>
            <p:nvPr/>
          </p:nvSpPr>
          <p:spPr>
            <a:xfrm>
              <a:off x="1872873" y="307004"/>
              <a:ext cx="50257" cy="3609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2"/>
            <p:cNvSpPr/>
            <p:nvPr/>
          </p:nvSpPr>
          <p:spPr>
            <a:xfrm>
              <a:off x="1934834" y="275347"/>
              <a:ext cx="22247" cy="23799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2"/>
            <p:cNvSpPr/>
            <p:nvPr/>
          </p:nvSpPr>
          <p:spPr>
            <a:xfrm>
              <a:off x="1872873" y="254819"/>
              <a:ext cx="13320" cy="14249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2"/>
            <p:cNvSpPr/>
            <p:nvPr/>
          </p:nvSpPr>
          <p:spPr>
            <a:xfrm>
              <a:off x="1751761" y="420811"/>
              <a:ext cx="49554" cy="52862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2"/>
            <p:cNvSpPr/>
            <p:nvPr/>
          </p:nvSpPr>
          <p:spPr>
            <a:xfrm>
              <a:off x="1245559" y="572855"/>
              <a:ext cx="17783" cy="19024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2"/>
            <p:cNvSpPr/>
            <p:nvPr/>
          </p:nvSpPr>
          <p:spPr>
            <a:xfrm>
              <a:off x="1378515" y="637184"/>
              <a:ext cx="16799" cy="18122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2"/>
            <p:cNvSpPr/>
            <p:nvPr/>
          </p:nvSpPr>
          <p:spPr>
            <a:xfrm>
              <a:off x="668469" y="474425"/>
              <a:ext cx="15499" cy="1669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2"/>
            <p:cNvSpPr/>
            <p:nvPr/>
          </p:nvSpPr>
          <p:spPr>
            <a:xfrm>
              <a:off x="618597" y="388026"/>
              <a:ext cx="37113" cy="39665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2"/>
            <p:cNvSpPr/>
            <p:nvPr/>
          </p:nvSpPr>
          <p:spPr>
            <a:xfrm>
              <a:off x="590903" y="-42425"/>
              <a:ext cx="766161" cy="234232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2"/>
            <p:cNvSpPr/>
            <p:nvPr/>
          </p:nvSpPr>
          <p:spPr>
            <a:xfrm>
              <a:off x="1347727" y="-42425"/>
              <a:ext cx="448380" cy="318940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2"/>
            <p:cNvSpPr/>
            <p:nvPr/>
          </p:nvSpPr>
          <p:spPr>
            <a:xfrm>
              <a:off x="0" y="-42425"/>
              <a:ext cx="565378" cy="367252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7"/>
          <p:cNvGrpSpPr/>
          <p:nvPr/>
        </p:nvGrpSpPr>
        <p:grpSpPr>
          <a:xfrm>
            <a:off x="736842" y="3690244"/>
            <a:ext cx="3345959" cy="880694"/>
            <a:chOff x="736842" y="1480444"/>
            <a:chExt cx="3345959" cy="880694"/>
          </a:xfrm>
        </p:grpSpPr>
        <p:sp>
          <p:nvSpPr>
            <p:cNvPr id="261" name="Google Shape;261;p7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7"/>
          <p:cNvSpPr/>
          <p:nvPr/>
        </p:nvSpPr>
        <p:spPr>
          <a:xfrm>
            <a:off x="0" y="-336050"/>
            <a:ext cx="9141996" cy="2811523"/>
          </a:xfrm>
          <a:custGeom>
            <a:rect b="b" l="l" r="r" t="t"/>
            <a:pathLst>
              <a:path extrusionOk="0" h="34377" w="94530">
                <a:moveTo>
                  <a:pt x="0" y="0"/>
                </a:moveTo>
                <a:lnTo>
                  <a:pt x="0" y="34376"/>
                </a:lnTo>
                <a:cubicBezTo>
                  <a:pt x="433" y="33623"/>
                  <a:pt x="773" y="32768"/>
                  <a:pt x="1185" y="32091"/>
                </a:cubicBezTo>
                <a:cubicBezTo>
                  <a:pt x="2271" y="30308"/>
                  <a:pt x="3353" y="28322"/>
                  <a:pt x="5212" y="27236"/>
                </a:cubicBezTo>
                <a:cubicBezTo>
                  <a:pt x="7143" y="26110"/>
                  <a:pt x="9809" y="26116"/>
                  <a:pt x="11524" y="24721"/>
                </a:cubicBezTo>
                <a:cubicBezTo>
                  <a:pt x="13132" y="23416"/>
                  <a:pt x="13808" y="21103"/>
                  <a:pt x="15424" y="19798"/>
                </a:cubicBezTo>
                <a:cubicBezTo>
                  <a:pt x="16189" y="19181"/>
                  <a:pt x="17080" y="18935"/>
                  <a:pt x="18050" y="18935"/>
                </a:cubicBezTo>
                <a:cubicBezTo>
                  <a:pt x="21237" y="18935"/>
                  <a:pt x="25278" y="21588"/>
                  <a:pt x="28531" y="22423"/>
                </a:cubicBezTo>
                <a:cubicBezTo>
                  <a:pt x="32139" y="23347"/>
                  <a:pt x="35667" y="22612"/>
                  <a:pt x="39258" y="23323"/>
                </a:cubicBezTo>
                <a:cubicBezTo>
                  <a:pt x="41466" y="23761"/>
                  <a:pt x="44634" y="25194"/>
                  <a:pt x="47336" y="25194"/>
                </a:cubicBezTo>
                <a:cubicBezTo>
                  <a:pt x="48682" y="25194"/>
                  <a:pt x="49913" y="24839"/>
                  <a:pt x="50853" y="23828"/>
                </a:cubicBezTo>
                <a:cubicBezTo>
                  <a:pt x="51750" y="22866"/>
                  <a:pt x="51736" y="21419"/>
                  <a:pt x="52234" y="20276"/>
                </a:cubicBezTo>
                <a:cubicBezTo>
                  <a:pt x="53513" y="17341"/>
                  <a:pt x="56248" y="15039"/>
                  <a:pt x="58749" y="13177"/>
                </a:cubicBezTo>
                <a:cubicBezTo>
                  <a:pt x="61470" y="11149"/>
                  <a:pt x="63838" y="9633"/>
                  <a:pt x="66727" y="9633"/>
                </a:cubicBezTo>
                <a:cubicBezTo>
                  <a:pt x="67748" y="9633"/>
                  <a:pt x="68835" y="9822"/>
                  <a:pt x="70025" y="10246"/>
                </a:cubicBezTo>
                <a:cubicBezTo>
                  <a:pt x="71133" y="10639"/>
                  <a:pt x="73675" y="11507"/>
                  <a:pt x="76327" y="11507"/>
                </a:cubicBezTo>
                <a:cubicBezTo>
                  <a:pt x="78084" y="11507"/>
                  <a:pt x="79891" y="11126"/>
                  <a:pt x="81360" y="9971"/>
                </a:cubicBezTo>
                <a:cubicBezTo>
                  <a:pt x="82979" y="8697"/>
                  <a:pt x="83583" y="6477"/>
                  <a:pt x="85535" y="5615"/>
                </a:cubicBezTo>
                <a:cubicBezTo>
                  <a:pt x="87071" y="4938"/>
                  <a:pt x="88864" y="5227"/>
                  <a:pt x="90493" y="5051"/>
                </a:cubicBezTo>
                <a:cubicBezTo>
                  <a:pt x="91988" y="4893"/>
                  <a:pt x="93389" y="4323"/>
                  <a:pt x="94530" y="3412"/>
                </a:cubicBezTo>
                <a:lnTo>
                  <a:pt x="94530" y="0"/>
                </a:ln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7"/>
          <p:cNvSpPr/>
          <p:nvPr/>
        </p:nvSpPr>
        <p:spPr>
          <a:xfrm>
            <a:off x="0" y="-336050"/>
            <a:ext cx="9141996" cy="2495587"/>
          </a:xfrm>
          <a:custGeom>
            <a:rect b="b" l="l" r="r" t="t"/>
            <a:pathLst>
              <a:path extrusionOk="0" h="30514" w="94530">
                <a:moveTo>
                  <a:pt x="0" y="0"/>
                </a:moveTo>
                <a:lnTo>
                  <a:pt x="0" y="30514"/>
                </a:lnTo>
                <a:cubicBezTo>
                  <a:pt x="0" y="30514"/>
                  <a:pt x="6604" y="17784"/>
                  <a:pt x="18705" y="17152"/>
                </a:cubicBezTo>
                <a:cubicBezTo>
                  <a:pt x="19306" y="17121"/>
                  <a:pt x="19890" y="17106"/>
                  <a:pt x="20459" y="17106"/>
                </a:cubicBezTo>
                <a:cubicBezTo>
                  <a:pt x="29960" y="17106"/>
                  <a:pt x="35106" y="21218"/>
                  <a:pt x="42966" y="21218"/>
                </a:cubicBezTo>
                <a:cubicBezTo>
                  <a:pt x="44102" y="21218"/>
                  <a:pt x="45295" y="21132"/>
                  <a:pt x="46565" y="20935"/>
                </a:cubicBezTo>
                <a:cubicBezTo>
                  <a:pt x="56962" y="19326"/>
                  <a:pt x="54234" y="5566"/>
                  <a:pt x="63797" y="5566"/>
                </a:cubicBezTo>
                <a:cubicBezTo>
                  <a:pt x="63975" y="5566"/>
                  <a:pt x="64157" y="5571"/>
                  <a:pt x="64343" y="5580"/>
                </a:cubicBezTo>
                <a:cubicBezTo>
                  <a:pt x="66851" y="5711"/>
                  <a:pt x="69662" y="5840"/>
                  <a:pt x="72564" y="5840"/>
                </a:cubicBezTo>
                <a:cubicBezTo>
                  <a:pt x="80697" y="5840"/>
                  <a:pt x="89554" y="4827"/>
                  <a:pt x="945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7"/>
          <p:cNvSpPr/>
          <p:nvPr/>
        </p:nvSpPr>
        <p:spPr>
          <a:xfrm>
            <a:off x="0" y="-336050"/>
            <a:ext cx="9141996" cy="2495587"/>
          </a:xfrm>
          <a:custGeom>
            <a:rect b="b" l="l" r="r" t="t"/>
            <a:pathLst>
              <a:path extrusionOk="0" h="30514" w="94530">
                <a:moveTo>
                  <a:pt x="82266" y="478"/>
                </a:moveTo>
                <a:cubicBezTo>
                  <a:pt x="82805" y="478"/>
                  <a:pt x="83171" y="756"/>
                  <a:pt x="83377" y="1237"/>
                </a:cubicBezTo>
                <a:cubicBezTo>
                  <a:pt x="83763" y="2137"/>
                  <a:pt x="82386" y="3260"/>
                  <a:pt x="80606" y="3260"/>
                </a:cubicBezTo>
                <a:cubicBezTo>
                  <a:pt x="80007" y="3260"/>
                  <a:pt x="79363" y="3133"/>
                  <a:pt x="78725" y="2828"/>
                </a:cubicBezTo>
                <a:cubicBezTo>
                  <a:pt x="77852" y="2409"/>
                  <a:pt x="77794" y="1265"/>
                  <a:pt x="78869" y="1104"/>
                </a:cubicBezTo>
                <a:cubicBezTo>
                  <a:pt x="79171" y="1058"/>
                  <a:pt x="79410" y="1050"/>
                  <a:pt x="79619" y="1050"/>
                </a:cubicBezTo>
                <a:cubicBezTo>
                  <a:pt x="79740" y="1050"/>
                  <a:pt x="79851" y="1053"/>
                  <a:pt x="79960" y="1053"/>
                </a:cubicBezTo>
                <a:cubicBezTo>
                  <a:pt x="80317" y="1053"/>
                  <a:pt x="80641" y="1022"/>
                  <a:pt x="81171" y="763"/>
                </a:cubicBezTo>
                <a:cubicBezTo>
                  <a:pt x="81594" y="568"/>
                  <a:pt x="81958" y="478"/>
                  <a:pt x="82266" y="478"/>
                </a:cubicBezTo>
                <a:close/>
                <a:moveTo>
                  <a:pt x="28271" y="7419"/>
                </a:moveTo>
                <a:cubicBezTo>
                  <a:pt x="29152" y="7419"/>
                  <a:pt x="30200" y="7776"/>
                  <a:pt x="30871" y="8198"/>
                </a:cubicBezTo>
                <a:cubicBezTo>
                  <a:pt x="31582" y="8649"/>
                  <a:pt x="32197" y="9061"/>
                  <a:pt x="32997" y="9383"/>
                </a:cubicBezTo>
                <a:cubicBezTo>
                  <a:pt x="33640" y="9645"/>
                  <a:pt x="34358" y="9806"/>
                  <a:pt x="34970" y="10140"/>
                </a:cubicBezTo>
                <a:cubicBezTo>
                  <a:pt x="36361" y="10902"/>
                  <a:pt x="35794" y="12517"/>
                  <a:pt x="34444" y="12933"/>
                </a:cubicBezTo>
                <a:cubicBezTo>
                  <a:pt x="34108" y="13037"/>
                  <a:pt x="33748" y="13084"/>
                  <a:pt x="33373" y="13084"/>
                </a:cubicBezTo>
                <a:cubicBezTo>
                  <a:pt x="30684" y="13084"/>
                  <a:pt x="27262" y="10647"/>
                  <a:pt x="26710" y="9209"/>
                </a:cubicBezTo>
                <a:cubicBezTo>
                  <a:pt x="26491" y="7876"/>
                  <a:pt x="27274" y="7419"/>
                  <a:pt x="28271" y="7419"/>
                </a:cubicBezTo>
                <a:close/>
                <a:moveTo>
                  <a:pt x="38767" y="11448"/>
                </a:moveTo>
                <a:cubicBezTo>
                  <a:pt x="39217" y="11448"/>
                  <a:pt x="39833" y="11640"/>
                  <a:pt x="40639" y="12184"/>
                </a:cubicBezTo>
                <a:cubicBezTo>
                  <a:pt x="41140" y="12524"/>
                  <a:pt x="41989" y="13276"/>
                  <a:pt x="41460" y="13874"/>
                </a:cubicBezTo>
                <a:cubicBezTo>
                  <a:pt x="41136" y="14242"/>
                  <a:pt x="40630" y="14376"/>
                  <a:pt x="40104" y="14376"/>
                </a:cubicBezTo>
                <a:cubicBezTo>
                  <a:pt x="39574" y="14376"/>
                  <a:pt x="39025" y="14241"/>
                  <a:pt x="38622" y="14074"/>
                </a:cubicBezTo>
                <a:cubicBezTo>
                  <a:pt x="37756" y="13713"/>
                  <a:pt x="38024" y="13088"/>
                  <a:pt x="37794" y="12363"/>
                </a:cubicBezTo>
                <a:cubicBezTo>
                  <a:pt x="37693" y="12045"/>
                  <a:pt x="37973" y="11448"/>
                  <a:pt x="38767" y="11448"/>
                </a:cubicBezTo>
                <a:close/>
                <a:moveTo>
                  <a:pt x="55358" y="0"/>
                </a:moveTo>
                <a:cubicBezTo>
                  <a:pt x="52702" y="860"/>
                  <a:pt x="50311" y="2127"/>
                  <a:pt x="48923" y="4447"/>
                </a:cubicBezTo>
                <a:cubicBezTo>
                  <a:pt x="47961" y="6058"/>
                  <a:pt x="47964" y="7690"/>
                  <a:pt x="46236" y="8772"/>
                </a:cubicBezTo>
                <a:cubicBezTo>
                  <a:pt x="45027" y="9528"/>
                  <a:pt x="43540" y="9809"/>
                  <a:pt x="42006" y="9809"/>
                </a:cubicBezTo>
                <a:cubicBezTo>
                  <a:pt x="40075" y="9809"/>
                  <a:pt x="38070" y="9363"/>
                  <a:pt x="36457" y="8861"/>
                </a:cubicBezTo>
                <a:cubicBezTo>
                  <a:pt x="32479" y="7628"/>
                  <a:pt x="28988" y="4550"/>
                  <a:pt x="24854" y="3879"/>
                </a:cubicBezTo>
                <a:cubicBezTo>
                  <a:pt x="24391" y="3804"/>
                  <a:pt x="23933" y="3768"/>
                  <a:pt x="23479" y="3768"/>
                </a:cubicBezTo>
                <a:cubicBezTo>
                  <a:pt x="21754" y="3768"/>
                  <a:pt x="20103" y="4287"/>
                  <a:pt x="18578" y="5144"/>
                </a:cubicBezTo>
                <a:cubicBezTo>
                  <a:pt x="16492" y="6319"/>
                  <a:pt x="15812" y="7563"/>
                  <a:pt x="14520" y="9439"/>
                </a:cubicBezTo>
                <a:cubicBezTo>
                  <a:pt x="13190" y="11359"/>
                  <a:pt x="10991" y="12026"/>
                  <a:pt x="8751" y="12112"/>
                </a:cubicBezTo>
                <a:cubicBezTo>
                  <a:pt x="8652" y="12116"/>
                  <a:pt x="8554" y="12118"/>
                  <a:pt x="8457" y="12118"/>
                </a:cubicBezTo>
                <a:cubicBezTo>
                  <a:pt x="6622" y="12118"/>
                  <a:pt x="5067" y="11476"/>
                  <a:pt x="3299" y="11342"/>
                </a:cubicBezTo>
                <a:cubicBezTo>
                  <a:pt x="3155" y="11331"/>
                  <a:pt x="3013" y="11325"/>
                  <a:pt x="2872" y="11325"/>
                </a:cubicBezTo>
                <a:cubicBezTo>
                  <a:pt x="1797" y="11325"/>
                  <a:pt x="821" y="11643"/>
                  <a:pt x="0" y="12180"/>
                </a:cubicBezTo>
                <a:lnTo>
                  <a:pt x="0" y="30514"/>
                </a:lnTo>
                <a:cubicBezTo>
                  <a:pt x="0" y="30514"/>
                  <a:pt x="6604" y="17784"/>
                  <a:pt x="18705" y="17152"/>
                </a:cubicBezTo>
                <a:cubicBezTo>
                  <a:pt x="19306" y="17121"/>
                  <a:pt x="19890" y="17106"/>
                  <a:pt x="20459" y="17106"/>
                </a:cubicBezTo>
                <a:cubicBezTo>
                  <a:pt x="29960" y="17106"/>
                  <a:pt x="35106" y="21218"/>
                  <a:pt x="42966" y="21218"/>
                </a:cubicBezTo>
                <a:cubicBezTo>
                  <a:pt x="44102" y="21218"/>
                  <a:pt x="45295" y="21132"/>
                  <a:pt x="46565" y="20935"/>
                </a:cubicBezTo>
                <a:cubicBezTo>
                  <a:pt x="56962" y="19326"/>
                  <a:pt x="54234" y="5566"/>
                  <a:pt x="63797" y="5566"/>
                </a:cubicBezTo>
                <a:cubicBezTo>
                  <a:pt x="63975" y="5566"/>
                  <a:pt x="64157" y="5571"/>
                  <a:pt x="64343" y="5580"/>
                </a:cubicBezTo>
                <a:cubicBezTo>
                  <a:pt x="66851" y="5711"/>
                  <a:pt x="69662" y="5840"/>
                  <a:pt x="72564" y="5840"/>
                </a:cubicBezTo>
                <a:cubicBezTo>
                  <a:pt x="80697" y="5840"/>
                  <a:pt x="89554" y="4827"/>
                  <a:pt x="945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7"/>
          <p:cNvSpPr/>
          <p:nvPr/>
        </p:nvSpPr>
        <p:spPr>
          <a:xfrm>
            <a:off x="0" y="-336050"/>
            <a:ext cx="9144027" cy="2712318"/>
          </a:xfrm>
          <a:custGeom>
            <a:rect b="b" l="l" r="r" t="t"/>
            <a:pathLst>
              <a:path extrusionOk="0" h="33164" w="94551">
                <a:moveTo>
                  <a:pt x="91444" y="0"/>
                </a:moveTo>
                <a:cubicBezTo>
                  <a:pt x="91444" y="0"/>
                  <a:pt x="86459" y="4064"/>
                  <a:pt x="80493" y="4064"/>
                </a:cubicBezTo>
                <a:cubicBezTo>
                  <a:pt x="80238" y="4064"/>
                  <a:pt x="79980" y="4056"/>
                  <a:pt x="79722" y="4041"/>
                </a:cubicBezTo>
                <a:cubicBezTo>
                  <a:pt x="74914" y="3753"/>
                  <a:pt x="71867" y="2658"/>
                  <a:pt x="67952" y="2658"/>
                </a:cubicBezTo>
                <a:cubicBezTo>
                  <a:pt x="66732" y="2658"/>
                  <a:pt x="65429" y="2764"/>
                  <a:pt x="63961" y="3034"/>
                </a:cubicBezTo>
                <a:cubicBezTo>
                  <a:pt x="57784" y="4168"/>
                  <a:pt x="57155" y="9841"/>
                  <a:pt x="54383" y="10847"/>
                </a:cubicBezTo>
                <a:cubicBezTo>
                  <a:pt x="51609" y="11857"/>
                  <a:pt x="54760" y="15506"/>
                  <a:pt x="48332" y="16582"/>
                </a:cubicBezTo>
                <a:cubicBezTo>
                  <a:pt x="44291" y="17258"/>
                  <a:pt x="42763" y="19013"/>
                  <a:pt x="39201" y="19013"/>
                </a:cubicBezTo>
                <a:cubicBezTo>
                  <a:pt x="37093" y="19013"/>
                  <a:pt x="34273" y="18398"/>
                  <a:pt x="29799" y="16582"/>
                </a:cubicBezTo>
                <a:cubicBezTo>
                  <a:pt x="25948" y="15019"/>
                  <a:pt x="23494" y="14530"/>
                  <a:pt x="21546" y="14530"/>
                </a:cubicBezTo>
                <a:cubicBezTo>
                  <a:pt x="18391" y="14530"/>
                  <a:pt x="16564" y="15813"/>
                  <a:pt x="12279" y="15891"/>
                </a:cubicBezTo>
                <a:cubicBezTo>
                  <a:pt x="7108" y="15988"/>
                  <a:pt x="9926" y="20303"/>
                  <a:pt x="4964" y="20808"/>
                </a:cubicBezTo>
                <a:cubicBezTo>
                  <a:pt x="0" y="21313"/>
                  <a:pt x="0" y="24113"/>
                  <a:pt x="0" y="24113"/>
                </a:cubicBezTo>
                <a:lnTo>
                  <a:pt x="0" y="33163"/>
                </a:lnTo>
                <a:cubicBezTo>
                  <a:pt x="0" y="33163"/>
                  <a:pt x="3450" y="24646"/>
                  <a:pt x="8366" y="24113"/>
                </a:cubicBezTo>
                <a:cubicBezTo>
                  <a:pt x="13031" y="23608"/>
                  <a:pt x="13724" y="18365"/>
                  <a:pt x="18518" y="18365"/>
                </a:cubicBezTo>
                <a:cubicBezTo>
                  <a:pt x="18777" y="18365"/>
                  <a:pt x="19049" y="18381"/>
                  <a:pt x="19333" y="18413"/>
                </a:cubicBezTo>
                <a:cubicBezTo>
                  <a:pt x="24883" y="19042"/>
                  <a:pt x="28160" y="21818"/>
                  <a:pt x="32066" y="22069"/>
                </a:cubicBezTo>
                <a:cubicBezTo>
                  <a:pt x="32745" y="22113"/>
                  <a:pt x="33450" y="22126"/>
                  <a:pt x="34171" y="22126"/>
                </a:cubicBezTo>
                <a:cubicBezTo>
                  <a:pt x="35281" y="22126"/>
                  <a:pt x="36429" y="22094"/>
                  <a:pt x="37576" y="22094"/>
                </a:cubicBezTo>
                <a:cubicBezTo>
                  <a:pt x="39978" y="22094"/>
                  <a:pt x="42377" y="22232"/>
                  <a:pt x="44421" y="23079"/>
                </a:cubicBezTo>
                <a:cubicBezTo>
                  <a:pt x="45569" y="23553"/>
                  <a:pt x="46852" y="23767"/>
                  <a:pt x="48117" y="23767"/>
                </a:cubicBezTo>
                <a:cubicBezTo>
                  <a:pt x="50882" y="23767"/>
                  <a:pt x="53556" y="22744"/>
                  <a:pt x="54506" y="21186"/>
                </a:cubicBezTo>
                <a:cubicBezTo>
                  <a:pt x="55894" y="18918"/>
                  <a:pt x="54760" y="14884"/>
                  <a:pt x="56777" y="12867"/>
                </a:cubicBezTo>
                <a:cubicBezTo>
                  <a:pt x="58559" y="11083"/>
                  <a:pt x="61324" y="7632"/>
                  <a:pt x="65593" y="7632"/>
                </a:cubicBezTo>
                <a:cubicBezTo>
                  <a:pt x="66158" y="7632"/>
                  <a:pt x="66748" y="7692"/>
                  <a:pt x="67366" y="7824"/>
                </a:cubicBezTo>
                <a:cubicBezTo>
                  <a:pt x="71935" y="8803"/>
                  <a:pt x="73644" y="10344"/>
                  <a:pt x="76314" y="10344"/>
                </a:cubicBezTo>
                <a:cubicBezTo>
                  <a:pt x="76738" y="10344"/>
                  <a:pt x="77186" y="10305"/>
                  <a:pt x="77673" y="10219"/>
                </a:cubicBezTo>
                <a:cubicBezTo>
                  <a:pt x="81233" y="9590"/>
                  <a:pt x="82494" y="7068"/>
                  <a:pt x="85772" y="6814"/>
                </a:cubicBezTo>
                <a:cubicBezTo>
                  <a:pt x="89050" y="6563"/>
                  <a:pt x="91861" y="5165"/>
                  <a:pt x="94550" y="2017"/>
                </a:cubicBezTo>
                <a:lnTo>
                  <a:pt x="9453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7"/>
          <p:cNvSpPr/>
          <p:nvPr/>
        </p:nvSpPr>
        <p:spPr>
          <a:xfrm>
            <a:off x="3259601" y="867698"/>
            <a:ext cx="146612" cy="94707"/>
          </a:xfrm>
          <a:custGeom>
            <a:rect b="b" l="l" r="r" t="t"/>
            <a:pathLst>
              <a:path extrusionOk="0" h="1158" w="1516">
                <a:moveTo>
                  <a:pt x="756" y="0"/>
                </a:moveTo>
                <a:cubicBezTo>
                  <a:pt x="340" y="0"/>
                  <a:pt x="1" y="257"/>
                  <a:pt x="1" y="581"/>
                </a:cubicBezTo>
                <a:cubicBezTo>
                  <a:pt x="1" y="900"/>
                  <a:pt x="340" y="1158"/>
                  <a:pt x="756" y="1158"/>
                </a:cubicBezTo>
                <a:cubicBezTo>
                  <a:pt x="1176" y="1158"/>
                  <a:pt x="1516" y="900"/>
                  <a:pt x="1516" y="581"/>
                </a:cubicBezTo>
                <a:cubicBezTo>
                  <a:pt x="1516" y="257"/>
                  <a:pt x="1176" y="0"/>
                  <a:pt x="75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7"/>
          <p:cNvSpPr/>
          <p:nvPr/>
        </p:nvSpPr>
        <p:spPr>
          <a:xfrm>
            <a:off x="3519750" y="962323"/>
            <a:ext cx="109766" cy="55123"/>
          </a:xfrm>
          <a:custGeom>
            <a:rect b="b" l="l" r="r" t="t"/>
            <a:pathLst>
              <a:path extrusionOk="0" h="674" w="1135">
                <a:moveTo>
                  <a:pt x="568" y="1"/>
                </a:moveTo>
                <a:cubicBezTo>
                  <a:pt x="255" y="1"/>
                  <a:pt x="1" y="152"/>
                  <a:pt x="1" y="337"/>
                </a:cubicBezTo>
                <a:cubicBezTo>
                  <a:pt x="1" y="523"/>
                  <a:pt x="255" y="674"/>
                  <a:pt x="568" y="674"/>
                </a:cubicBezTo>
                <a:cubicBezTo>
                  <a:pt x="880" y="674"/>
                  <a:pt x="1134" y="523"/>
                  <a:pt x="1134" y="337"/>
                </a:cubicBezTo>
                <a:cubicBezTo>
                  <a:pt x="1134" y="152"/>
                  <a:pt x="880" y="1"/>
                  <a:pt x="5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7"/>
          <p:cNvSpPr/>
          <p:nvPr/>
        </p:nvSpPr>
        <p:spPr>
          <a:xfrm>
            <a:off x="3519750" y="867698"/>
            <a:ext cx="109766" cy="47517"/>
          </a:xfrm>
          <a:custGeom>
            <a:rect b="b" l="l" r="r" t="t"/>
            <a:pathLst>
              <a:path extrusionOk="0" h="581" w="1135">
                <a:moveTo>
                  <a:pt x="568" y="0"/>
                </a:moveTo>
                <a:cubicBezTo>
                  <a:pt x="255" y="0"/>
                  <a:pt x="1" y="130"/>
                  <a:pt x="1" y="289"/>
                </a:cubicBezTo>
                <a:cubicBezTo>
                  <a:pt x="1" y="450"/>
                  <a:pt x="255" y="581"/>
                  <a:pt x="568" y="581"/>
                </a:cubicBezTo>
                <a:cubicBezTo>
                  <a:pt x="880" y="581"/>
                  <a:pt x="1134" y="450"/>
                  <a:pt x="1134" y="289"/>
                </a:cubicBezTo>
                <a:cubicBezTo>
                  <a:pt x="1134" y="130"/>
                  <a:pt x="880" y="0"/>
                  <a:pt x="56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7"/>
          <p:cNvSpPr/>
          <p:nvPr/>
        </p:nvSpPr>
        <p:spPr>
          <a:xfrm>
            <a:off x="1422697" y="642464"/>
            <a:ext cx="158701" cy="100514"/>
          </a:xfrm>
          <a:custGeom>
            <a:rect b="b" l="l" r="r" t="t"/>
            <a:pathLst>
              <a:path extrusionOk="0" h="1229" w="1641">
                <a:moveTo>
                  <a:pt x="880" y="1"/>
                </a:moveTo>
                <a:cubicBezTo>
                  <a:pt x="831" y="1"/>
                  <a:pt x="781" y="5"/>
                  <a:pt x="730" y="12"/>
                </a:cubicBezTo>
                <a:cubicBezTo>
                  <a:pt x="307" y="74"/>
                  <a:pt x="1" y="397"/>
                  <a:pt x="53" y="730"/>
                </a:cubicBezTo>
                <a:cubicBezTo>
                  <a:pt x="95" y="1025"/>
                  <a:pt x="402" y="1229"/>
                  <a:pt x="766" y="1229"/>
                </a:cubicBezTo>
                <a:cubicBezTo>
                  <a:pt x="814" y="1229"/>
                  <a:pt x="862" y="1225"/>
                  <a:pt x="911" y="1218"/>
                </a:cubicBezTo>
                <a:cubicBezTo>
                  <a:pt x="1334" y="1153"/>
                  <a:pt x="1640" y="830"/>
                  <a:pt x="1588" y="500"/>
                </a:cubicBezTo>
                <a:cubicBezTo>
                  <a:pt x="1546" y="206"/>
                  <a:pt x="1243" y="1"/>
                  <a:pt x="88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7"/>
          <p:cNvSpPr/>
          <p:nvPr/>
        </p:nvSpPr>
        <p:spPr>
          <a:xfrm>
            <a:off x="1666695" y="625698"/>
            <a:ext cx="71179" cy="60276"/>
          </a:xfrm>
          <a:custGeom>
            <a:rect b="b" l="l" r="r" t="t"/>
            <a:pathLst>
              <a:path extrusionOk="0" h="737" w="736">
                <a:moveTo>
                  <a:pt x="367" y="1"/>
                </a:moveTo>
                <a:cubicBezTo>
                  <a:pt x="165" y="1"/>
                  <a:pt x="0" y="165"/>
                  <a:pt x="0" y="368"/>
                </a:cubicBezTo>
                <a:cubicBezTo>
                  <a:pt x="0" y="571"/>
                  <a:pt x="165" y="736"/>
                  <a:pt x="367" y="736"/>
                </a:cubicBezTo>
                <a:cubicBezTo>
                  <a:pt x="570" y="736"/>
                  <a:pt x="735" y="571"/>
                  <a:pt x="735" y="368"/>
                </a:cubicBezTo>
                <a:cubicBezTo>
                  <a:pt x="735" y="165"/>
                  <a:pt x="570" y="1"/>
                  <a:pt x="36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7"/>
          <p:cNvSpPr/>
          <p:nvPr/>
        </p:nvSpPr>
        <p:spPr>
          <a:xfrm>
            <a:off x="1564957" y="563869"/>
            <a:ext cx="63248" cy="53242"/>
          </a:xfrm>
          <a:custGeom>
            <a:rect b="b" l="l" r="r" t="t"/>
            <a:pathLst>
              <a:path extrusionOk="0" h="651" w="654">
                <a:moveTo>
                  <a:pt x="327" y="0"/>
                </a:moveTo>
                <a:cubicBezTo>
                  <a:pt x="149" y="0"/>
                  <a:pt x="1" y="145"/>
                  <a:pt x="1" y="324"/>
                </a:cubicBezTo>
                <a:cubicBezTo>
                  <a:pt x="1" y="506"/>
                  <a:pt x="149" y="650"/>
                  <a:pt x="327" y="650"/>
                </a:cubicBezTo>
                <a:cubicBezTo>
                  <a:pt x="506" y="650"/>
                  <a:pt x="653" y="506"/>
                  <a:pt x="653" y="324"/>
                </a:cubicBezTo>
                <a:cubicBezTo>
                  <a:pt x="653" y="145"/>
                  <a:pt x="506" y="0"/>
                  <a:pt x="32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7"/>
          <p:cNvSpPr/>
          <p:nvPr/>
        </p:nvSpPr>
        <p:spPr>
          <a:xfrm>
            <a:off x="5153564" y="271654"/>
            <a:ext cx="138295" cy="78514"/>
          </a:xfrm>
          <a:custGeom>
            <a:rect b="b" l="l" r="r" t="t"/>
            <a:pathLst>
              <a:path extrusionOk="0" h="960" w="1430">
                <a:moveTo>
                  <a:pt x="715" y="0"/>
                </a:moveTo>
                <a:cubicBezTo>
                  <a:pt x="320" y="0"/>
                  <a:pt x="1" y="213"/>
                  <a:pt x="1" y="478"/>
                </a:cubicBezTo>
                <a:cubicBezTo>
                  <a:pt x="1" y="743"/>
                  <a:pt x="320" y="959"/>
                  <a:pt x="715" y="959"/>
                </a:cubicBezTo>
                <a:cubicBezTo>
                  <a:pt x="1110" y="959"/>
                  <a:pt x="1430" y="743"/>
                  <a:pt x="1430" y="478"/>
                </a:cubicBezTo>
                <a:cubicBezTo>
                  <a:pt x="1430" y="213"/>
                  <a:pt x="1110" y="0"/>
                  <a:pt x="71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7"/>
          <p:cNvSpPr/>
          <p:nvPr/>
        </p:nvSpPr>
        <p:spPr>
          <a:xfrm>
            <a:off x="5324063" y="202791"/>
            <a:ext cx="61217" cy="51770"/>
          </a:xfrm>
          <a:custGeom>
            <a:rect b="b" l="l" r="r" t="t"/>
            <a:pathLst>
              <a:path extrusionOk="0" h="633" w="633">
                <a:moveTo>
                  <a:pt x="316" y="0"/>
                </a:moveTo>
                <a:cubicBezTo>
                  <a:pt x="144" y="0"/>
                  <a:pt x="0" y="141"/>
                  <a:pt x="0" y="317"/>
                </a:cubicBezTo>
                <a:cubicBezTo>
                  <a:pt x="0" y="492"/>
                  <a:pt x="144" y="633"/>
                  <a:pt x="316" y="633"/>
                </a:cubicBezTo>
                <a:cubicBezTo>
                  <a:pt x="492" y="633"/>
                  <a:pt x="633" y="492"/>
                  <a:pt x="633" y="317"/>
                </a:cubicBezTo>
                <a:cubicBezTo>
                  <a:pt x="633" y="141"/>
                  <a:pt x="492" y="0"/>
                  <a:pt x="31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7"/>
          <p:cNvSpPr/>
          <p:nvPr/>
        </p:nvSpPr>
        <p:spPr>
          <a:xfrm>
            <a:off x="5153564" y="158137"/>
            <a:ext cx="36653" cy="30997"/>
          </a:xfrm>
          <a:custGeom>
            <a:rect b="b" l="l" r="r" t="t"/>
            <a:pathLst>
              <a:path extrusionOk="0" h="379" w="379">
                <a:moveTo>
                  <a:pt x="190" y="1"/>
                </a:moveTo>
                <a:cubicBezTo>
                  <a:pt x="83" y="1"/>
                  <a:pt x="1" y="86"/>
                  <a:pt x="1" y="189"/>
                </a:cubicBezTo>
                <a:cubicBezTo>
                  <a:pt x="1" y="296"/>
                  <a:pt x="83" y="378"/>
                  <a:pt x="190" y="378"/>
                </a:cubicBezTo>
                <a:cubicBezTo>
                  <a:pt x="293" y="378"/>
                  <a:pt x="379" y="296"/>
                  <a:pt x="379" y="189"/>
                </a:cubicBezTo>
                <a:cubicBezTo>
                  <a:pt x="379" y="86"/>
                  <a:pt x="293" y="1"/>
                  <a:pt x="19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7"/>
          <p:cNvSpPr/>
          <p:nvPr/>
        </p:nvSpPr>
        <p:spPr>
          <a:xfrm>
            <a:off x="4820302" y="519215"/>
            <a:ext cx="136361" cy="114990"/>
          </a:xfrm>
          <a:custGeom>
            <a:rect b="b" l="l" r="r" t="t"/>
            <a:pathLst>
              <a:path extrusionOk="0" h="1406" w="1410">
                <a:moveTo>
                  <a:pt x="705" y="0"/>
                </a:moveTo>
                <a:cubicBezTo>
                  <a:pt x="317" y="0"/>
                  <a:pt x="0" y="313"/>
                  <a:pt x="0" y="701"/>
                </a:cubicBezTo>
                <a:cubicBezTo>
                  <a:pt x="0" y="1093"/>
                  <a:pt x="317" y="1406"/>
                  <a:pt x="705" y="1406"/>
                </a:cubicBezTo>
                <a:cubicBezTo>
                  <a:pt x="1093" y="1406"/>
                  <a:pt x="1409" y="1093"/>
                  <a:pt x="1409" y="701"/>
                </a:cubicBezTo>
                <a:cubicBezTo>
                  <a:pt x="1409" y="313"/>
                  <a:pt x="1093" y="0"/>
                  <a:pt x="70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7"/>
          <p:cNvSpPr/>
          <p:nvPr/>
        </p:nvSpPr>
        <p:spPr>
          <a:xfrm>
            <a:off x="3427392" y="849951"/>
            <a:ext cx="48935" cy="41383"/>
          </a:xfrm>
          <a:custGeom>
            <a:rect b="b" l="l" r="r" t="t"/>
            <a:pathLst>
              <a:path extrusionOk="0" h="506" w="506">
                <a:moveTo>
                  <a:pt x="255" y="0"/>
                </a:moveTo>
                <a:cubicBezTo>
                  <a:pt x="114" y="0"/>
                  <a:pt x="1" y="114"/>
                  <a:pt x="1" y="254"/>
                </a:cubicBezTo>
                <a:cubicBezTo>
                  <a:pt x="1" y="392"/>
                  <a:pt x="114" y="506"/>
                  <a:pt x="255" y="506"/>
                </a:cubicBezTo>
                <a:cubicBezTo>
                  <a:pt x="392" y="506"/>
                  <a:pt x="505" y="392"/>
                  <a:pt x="505" y="254"/>
                </a:cubicBezTo>
                <a:cubicBezTo>
                  <a:pt x="505" y="114"/>
                  <a:pt x="392" y="0"/>
                  <a:pt x="25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7"/>
          <p:cNvSpPr/>
          <p:nvPr/>
        </p:nvSpPr>
        <p:spPr>
          <a:xfrm>
            <a:off x="3793245" y="989884"/>
            <a:ext cx="46227" cy="39420"/>
          </a:xfrm>
          <a:custGeom>
            <a:rect b="b" l="l" r="r" t="t"/>
            <a:pathLst>
              <a:path extrusionOk="0" h="482" w="478">
                <a:moveTo>
                  <a:pt x="238" y="0"/>
                </a:moveTo>
                <a:cubicBezTo>
                  <a:pt x="107" y="0"/>
                  <a:pt x="0" y="107"/>
                  <a:pt x="0" y="241"/>
                </a:cubicBezTo>
                <a:cubicBezTo>
                  <a:pt x="0" y="371"/>
                  <a:pt x="107" y="481"/>
                  <a:pt x="238" y="481"/>
                </a:cubicBezTo>
                <a:cubicBezTo>
                  <a:pt x="371" y="481"/>
                  <a:pt x="478" y="371"/>
                  <a:pt x="478" y="241"/>
                </a:cubicBezTo>
                <a:cubicBezTo>
                  <a:pt x="478" y="107"/>
                  <a:pt x="371" y="0"/>
                  <a:pt x="23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7"/>
          <p:cNvSpPr/>
          <p:nvPr/>
        </p:nvSpPr>
        <p:spPr>
          <a:xfrm>
            <a:off x="1839419" y="635840"/>
            <a:ext cx="42649" cy="36313"/>
          </a:xfrm>
          <a:custGeom>
            <a:rect b="b" l="l" r="r" t="t"/>
            <a:pathLst>
              <a:path extrusionOk="0" h="444" w="441">
                <a:moveTo>
                  <a:pt x="221" y="0"/>
                </a:moveTo>
                <a:cubicBezTo>
                  <a:pt x="97" y="0"/>
                  <a:pt x="0" y="100"/>
                  <a:pt x="0" y="224"/>
                </a:cubicBezTo>
                <a:cubicBezTo>
                  <a:pt x="0" y="344"/>
                  <a:pt x="97" y="444"/>
                  <a:pt x="221" y="444"/>
                </a:cubicBezTo>
                <a:cubicBezTo>
                  <a:pt x="341" y="444"/>
                  <a:pt x="441" y="344"/>
                  <a:pt x="441" y="224"/>
                </a:cubicBezTo>
                <a:cubicBezTo>
                  <a:pt x="441" y="100"/>
                  <a:pt x="341" y="0"/>
                  <a:pt x="22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7"/>
          <p:cNvSpPr/>
          <p:nvPr/>
        </p:nvSpPr>
        <p:spPr>
          <a:xfrm>
            <a:off x="1702188" y="447899"/>
            <a:ext cx="102126" cy="86283"/>
          </a:xfrm>
          <a:custGeom>
            <a:rect b="b" l="l" r="r" t="t"/>
            <a:pathLst>
              <a:path extrusionOk="0" h="1055" w="1056">
                <a:moveTo>
                  <a:pt x="530" y="0"/>
                </a:moveTo>
                <a:cubicBezTo>
                  <a:pt x="238" y="0"/>
                  <a:pt x="0" y="237"/>
                  <a:pt x="0" y="525"/>
                </a:cubicBezTo>
                <a:cubicBezTo>
                  <a:pt x="0" y="817"/>
                  <a:pt x="238" y="1055"/>
                  <a:pt x="530" y="1055"/>
                </a:cubicBezTo>
                <a:cubicBezTo>
                  <a:pt x="818" y="1055"/>
                  <a:pt x="1056" y="817"/>
                  <a:pt x="1056" y="525"/>
                </a:cubicBezTo>
                <a:cubicBezTo>
                  <a:pt x="1056" y="237"/>
                  <a:pt x="818" y="0"/>
                  <a:pt x="53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7"/>
          <p:cNvSpPr/>
          <p:nvPr/>
        </p:nvSpPr>
        <p:spPr>
          <a:xfrm>
            <a:off x="1625980" y="-488450"/>
            <a:ext cx="2108278" cy="509521"/>
          </a:xfrm>
          <a:custGeom>
            <a:rect b="b" l="l" r="r" t="t"/>
            <a:pathLst>
              <a:path extrusionOk="0" h="6230" w="21800">
                <a:moveTo>
                  <a:pt x="1026" y="0"/>
                </a:moveTo>
                <a:cubicBezTo>
                  <a:pt x="758" y="258"/>
                  <a:pt x="534" y="568"/>
                  <a:pt x="393" y="935"/>
                </a:cubicBezTo>
                <a:cubicBezTo>
                  <a:pt x="0" y="1951"/>
                  <a:pt x="405" y="2870"/>
                  <a:pt x="1365" y="2870"/>
                </a:cubicBezTo>
                <a:cubicBezTo>
                  <a:pt x="1486" y="2870"/>
                  <a:pt x="1616" y="2855"/>
                  <a:pt x="1754" y="2825"/>
                </a:cubicBezTo>
                <a:cubicBezTo>
                  <a:pt x="3094" y="2523"/>
                  <a:pt x="4393" y="2035"/>
                  <a:pt x="5736" y="1729"/>
                </a:cubicBezTo>
                <a:cubicBezTo>
                  <a:pt x="6192" y="1626"/>
                  <a:pt x="6641" y="1580"/>
                  <a:pt x="7086" y="1580"/>
                </a:cubicBezTo>
                <a:cubicBezTo>
                  <a:pt x="8204" y="1580"/>
                  <a:pt x="9290" y="1874"/>
                  <a:pt x="10368" y="2309"/>
                </a:cubicBezTo>
                <a:cubicBezTo>
                  <a:pt x="12037" y="2983"/>
                  <a:pt x="13546" y="3945"/>
                  <a:pt x="15168" y="4715"/>
                </a:cubicBezTo>
                <a:cubicBezTo>
                  <a:pt x="16633" y="5408"/>
                  <a:pt x="18405" y="6230"/>
                  <a:pt x="20070" y="6230"/>
                </a:cubicBezTo>
                <a:cubicBezTo>
                  <a:pt x="20087" y="6230"/>
                  <a:pt x="20105" y="6230"/>
                  <a:pt x="20122" y="6229"/>
                </a:cubicBezTo>
                <a:cubicBezTo>
                  <a:pt x="21208" y="6216"/>
                  <a:pt x="21799" y="5364"/>
                  <a:pt x="21647" y="4337"/>
                </a:cubicBezTo>
                <a:cubicBezTo>
                  <a:pt x="21548" y="3657"/>
                  <a:pt x="20960" y="3237"/>
                  <a:pt x="20410" y="2897"/>
                </a:cubicBezTo>
                <a:cubicBezTo>
                  <a:pt x="19686" y="2457"/>
                  <a:pt x="17909" y="1158"/>
                  <a:pt x="19597" y="698"/>
                </a:cubicBezTo>
                <a:cubicBezTo>
                  <a:pt x="20077" y="568"/>
                  <a:pt x="20851" y="382"/>
                  <a:pt x="21335" y="0"/>
                </a:cubicBezTo>
                <a:lnTo>
                  <a:pt x="19435" y="0"/>
                </a:lnTo>
                <a:cubicBezTo>
                  <a:pt x="18373" y="344"/>
                  <a:pt x="17037" y="663"/>
                  <a:pt x="17181" y="1681"/>
                </a:cubicBezTo>
                <a:cubicBezTo>
                  <a:pt x="17270" y="2296"/>
                  <a:pt x="18030" y="2495"/>
                  <a:pt x="18504" y="2729"/>
                </a:cubicBezTo>
                <a:cubicBezTo>
                  <a:pt x="19108" y="3027"/>
                  <a:pt x="19758" y="3389"/>
                  <a:pt x="20198" y="3917"/>
                </a:cubicBezTo>
                <a:cubicBezTo>
                  <a:pt x="20466" y="4240"/>
                  <a:pt x="20837" y="4852"/>
                  <a:pt x="20490" y="5237"/>
                </a:cubicBezTo>
                <a:cubicBezTo>
                  <a:pt x="20338" y="5406"/>
                  <a:pt x="20082" y="5465"/>
                  <a:pt x="19796" y="5465"/>
                </a:cubicBezTo>
                <a:cubicBezTo>
                  <a:pt x="19300" y="5465"/>
                  <a:pt x="18713" y="5287"/>
                  <a:pt x="18422" y="5203"/>
                </a:cubicBezTo>
                <a:cubicBezTo>
                  <a:pt x="16679" y="4701"/>
                  <a:pt x="15150" y="3835"/>
                  <a:pt x="13611" y="2918"/>
                </a:cubicBezTo>
                <a:cubicBezTo>
                  <a:pt x="11739" y="1797"/>
                  <a:pt x="9437" y="956"/>
                  <a:pt x="7269" y="742"/>
                </a:cubicBezTo>
                <a:cubicBezTo>
                  <a:pt x="6873" y="703"/>
                  <a:pt x="6479" y="679"/>
                  <a:pt x="6086" y="679"/>
                </a:cubicBezTo>
                <a:cubicBezTo>
                  <a:pt x="5526" y="679"/>
                  <a:pt x="4969" y="728"/>
                  <a:pt x="4413" y="849"/>
                </a:cubicBezTo>
                <a:cubicBezTo>
                  <a:pt x="3617" y="1018"/>
                  <a:pt x="2861" y="1523"/>
                  <a:pt x="2043" y="1584"/>
                </a:cubicBezTo>
                <a:cubicBezTo>
                  <a:pt x="2001" y="1588"/>
                  <a:pt x="1962" y="1589"/>
                  <a:pt x="1925" y="1589"/>
                </a:cubicBezTo>
                <a:cubicBezTo>
                  <a:pt x="1136" y="1589"/>
                  <a:pt x="1362" y="868"/>
                  <a:pt x="1809" y="403"/>
                </a:cubicBezTo>
                <a:cubicBezTo>
                  <a:pt x="1960" y="244"/>
                  <a:pt x="2136" y="117"/>
                  <a:pt x="23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7"/>
          <p:cNvSpPr/>
          <p:nvPr/>
        </p:nvSpPr>
        <p:spPr>
          <a:xfrm>
            <a:off x="3708527" y="-488450"/>
            <a:ext cx="1233826" cy="693782"/>
          </a:xfrm>
          <a:custGeom>
            <a:rect b="b" l="l" r="r" t="t"/>
            <a:pathLst>
              <a:path extrusionOk="0" h="8483" w="12758">
                <a:moveTo>
                  <a:pt x="2278" y="0"/>
                </a:moveTo>
                <a:cubicBezTo>
                  <a:pt x="1942" y="365"/>
                  <a:pt x="1282" y="581"/>
                  <a:pt x="979" y="897"/>
                </a:cubicBezTo>
                <a:cubicBezTo>
                  <a:pt x="0" y="1911"/>
                  <a:pt x="330" y="2969"/>
                  <a:pt x="1453" y="3570"/>
                </a:cubicBezTo>
                <a:cubicBezTo>
                  <a:pt x="2595" y="4182"/>
                  <a:pt x="3202" y="5419"/>
                  <a:pt x="1986" y="6378"/>
                </a:cubicBezTo>
                <a:cubicBezTo>
                  <a:pt x="1330" y="6896"/>
                  <a:pt x="1058" y="7394"/>
                  <a:pt x="1821" y="8068"/>
                </a:cubicBezTo>
                <a:cubicBezTo>
                  <a:pt x="2194" y="8399"/>
                  <a:pt x="2723" y="8483"/>
                  <a:pt x="3256" y="8483"/>
                </a:cubicBezTo>
                <a:cubicBezTo>
                  <a:pt x="3653" y="8483"/>
                  <a:pt x="4052" y="8436"/>
                  <a:pt x="4391" y="8411"/>
                </a:cubicBezTo>
                <a:cubicBezTo>
                  <a:pt x="6079" y="8288"/>
                  <a:pt x="8126" y="7367"/>
                  <a:pt x="8727" y="5646"/>
                </a:cubicBezTo>
                <a:cubicBezTo>
                  <a:pt x="9187" y="4320"/>
                  <a:pt x="7944" y="2609"/>
                  <a:pt x="9332" y="1608"/>
                </a:cubicBezTo>
                <a:cubicBezTo>
                  <a:pt x="9779" y="1282"/>
                  <a:pt x="10263" y="1151"/>
                  <a:pt x="10785" y="1007"/>
                </a:cubicBezTo>
                <a:cubicBezTo>
                  <a:pt x="11455" y="818"/>
                  <a:pt x="12098" y="433"/>
                  <a:pt x="12679" y="56"/>
                </a:cubicBezTo>
                <a:cubicBezTo>
                  <a:pt x="12699" y="42"/>
                  <a:pt x="12726" y="24"/>
                  <a:pt x="12758" y="0"/>
                </a:cubicBezTo>
                <a:lnTo>
                  <a:pt x="10023" y="0"/>
                </a:lnTo>
                <a:cubicBezTo>
                  <a:pt x="9985" y="11"/>
                  <a:pt x="9950" y="21"/>
                  <a:pt x="9916" y="32"/>
                </a:cubicBezTo>
                <a:cubicBezTo>
                  <a:pt x="8792" y="358"/>
                  <a:pt x="6903" y="268"/>
                  <a:pt x="6745" y="1856"/>
                </a:cubicBezTo>
                <a:cubicBezTo>
                  <a:pt x="6666" y="2632"/>
                  <a:pt x="7240" y="3278"/>
                  <a:pt x="6483" y="3876"/>
                </a:cubicBezTo>
                <a:cubicBezTo>
                  <a:pt x="6219" y="4085"/>
                  <a:pt x="5995" y="4170"/>
                  <a:pt x="5796" y="4170"/>
                </a:cubicBezTo>
                <a:cubicBezTo>
                  <a:pt x="5355" y="4170"/>
                  <a:pt x="5038" y="3750"/>
                  <a:pt x="4673" y="3333"/>
                </a:cubicBezTo>
                <a:cubicBezTo>
                  <a:pt x="4130" y="2718"/>
                  <a:pt x="3419" y="2725"/>
                  <a:pt x="2670" y="2615"/>
                </a:cubicBezTo>
                <a:cubicBezTo>
                  <a:pt x="2433" y="2577"/>
                  <a:pt x="1965" y="2567"/>
                  <a:pt x="1804" y="2354"/>
                </a:cubicBezTo>
                <a:cubicBezTo>
                  <a:pt x="1567" y="2041"/>
                  <a:pt x="1918" y="1516"/>
                  <a:pt x="2089" y="1265"/>
                </a:cubicBezTo>
                <a:cubicBezTo>
                  <a:pt x="2240" y="1045"/>
                  <a:pt x="2825" y="523"/>
                  <a:pt x="322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7"/>
          <p:cNvSpPr/>
          <p:nvPr/>
        </p:nvSpPr>
        <p:spPr>
          <a:xfrm>
            <a:off x="0" y="-488450"/>
            <a:ext cx="1555774" cy="798876"/>
          </a:xfrm>
          <a:custGeom>
            <a:rect b="b" l="l" r="r" t="t"/>
            <a:pathLst>
              <a:path extrusionOk="0" h="9768" w="16087">
                <a:moveTo>
                  <a:pt x="14846" y="0"/>
                </a:moveTo>
                <a:cubicBezTo>
                  <a:pt x="14818" y="70"/>
                  <a:pt x="14784" y="138"/>
                  <a:pt x="14736" y="197"/>
                </a:cubicBezTo>
                <a:cubicBezTo>
                  <a:pt x="14506" y="492"/>
                  <a:pt x="13922" y="677"/>
                  <a:pt x="13592" y="818"/>
                </a:cubicBezTo>
                <a:cubicBezTo>
                  <a:pt x="13025" y="1059"/>
                  <a:pt x="12403" y="1296"/>
                  <a:pt x="11813" y="1481"/>
                </a:cubicBezTo>
                <a:cubicBezTo>
                  <a:pt x="10823" y="1791"/>
                  <a:pt x="9538" y="1832"/>
                  <a:pt x="8922" y="2828"/>
                </a:cubicBezTo>
                <a:cubicBezTo>
                  <a:pt x="8280" y="3866"/>
                  <a:pt x="8954" y="4597"/>
                  <a:pt x="9961" y="4828"/>
                </a:cubicBezTo>
                <a:cubicBezTo>
                  <a:pt x="10654" y="4986"/>
                  <a:pt x="11359" y="5233"/>
                  <a:pt x="11775" y="5858"/>
                </a:cubicBezTo>
                <a:cubicBezTo>
                  <a:pt x="12344" y="6714"/>
                  <a:pt x="11754" y="7772"/>
                  <a:pt x="10929" y="8250"/>
                </a:cubicBezTo>
                <a:cubicBezTo>
                  <a:pt x="10430" y="8540"/>
                  <a:pt x="9885" y="8661"/>
                  <a:pt x="9336" y="8661"/>
                </a:cubicBezTo>
                <a:cubicBezTo>
                  <a:pt x="8512" y="8661"/>
                  <a:pt x="7677" y="8387"/>
                  <a:pt x="6968" y="7999"/>
                </a:cubicBezTo>
                <a:cubicBezTo>
                  <a:pt x="6236" y="7597"/>
                  <a:pt x="5360" y="7085"/>
                  <a:pt x="5088" y="6233"/>
                </a:cubicBezTo>
                <a:cubicBezTo>
                  <a:pt x="4799" y="5322"/>
                  <a:pt x="5638" y="4879"/>
                  <a:pt x="5711" y="4024"/>
                </a:cubicBezTo>
                <a:cubicBezTo>
                  <a:pt x="5851" y="2395"/>
                  <a:pt x="3521" y="1859"/>
                  <a:pt x="2346" y="1859"/>
                </a:cubicBezTo>
                <a:cubicBezTo>
                  <a:pt x="1776" y="1859"/>
                  <a:pt x="804" y="1966"/>
                  <a:pt x="1223" y="2745"/>
                </a:cubicBezTo>
                <a:cubicBezTo>
                  <a:pt x="1464" y="3189"/>
                  <a:pt x="1913" y="3220"/>
                  <a:pt x="2354" y="3337"/>
                </a:cubicBezTo>
                <a:cubicBezTo>
                  <a:pt x="2996" y="3508"/>
                  <a:pt x="4408" y="3773"/>
                  <a:pt x="4044" y="4770"/>
                </a:cubicBezTo>
                <a:cubicBezTo>
                  <a:pt x="3888" y="5198"/>
                  <a:pt x="3400" y="5286"/>
                  <a:pt x="2870" y="5286"/>
                </a:cubicBezTo>
                <a:cubicBezTo>
                  <a:pt x="2498" y="5286"/>
                  <a:pt x="2106" y="5242"/>
                  <a:pt x="1794" y="5242"/>
                </a:cubicBezTo>
                <a:cubicBezTo>
                  <a:pt x="1698" y="5242"/>
                  <a:pt x="1610" y="5246"/>
                  <a:pt x="1532" y="5257"/>
                </a:cubicBezTo>
                <a:cubicBezTo>
                  <a:pt x="1085" y="5316"/>
                  <a:pt x="446" y="5536"/>
                  <a:pt x="0" y="5886"/>
                </a:cubicBezTo>
                <a:lnTo>
                  <a:pt x="0" y="7446"/>
                </a:lnTo>
                <a:cubicBezTo>
                  <a:pt x="72" y="7371"/>
                  <a:pt x="148" y="7298"/>
                  <a:pt x="230" y="7236"/>
                </a:cubicBezTo>
                <a:cubicBezTo>
                  <a:pt x="821" y="6797"/>
                  <a:pt x="1539" y="6353"/>
                  <a:pt x="2243" y="6130"/>
                </a:cubicBezTo>
                <a:cubicBezTo>
                  <a:pt x="2429" y="6071"/>
                  <a:pt x="2605" y="6044"/>
                  <a:pt x="2774" y="6044"/>
                </a:cubicBezTo>
                <a:cubicBezTo>
                  <a:pt x="3786" y="6044"/>
                  <a:pt x="4500" y="7020"/>
                  <a:pt x="5092" y="7786"/>
                </a:cubicBezTo>
                <a:cubicBezTo>
                  <a:pt x="5793" y="8697"/>
                  <a:pt x="6919" y="9294"/>
                  <a:pt x="8029" y="9580"/>
                </a:cubicBezTo>
                <a:cubicBezTo>
                  <a:pt x="8497" y="9699"/>
                  <a:pt x="9057" y="9768"/>
                  <a:pt x="9634" y="9768"/>
                </a:cubicBezTo>
                <a:cubicBezTo>
                  <a:pt x="10678" y="9768"/>
                  <a:pt x="11780" y="9543"/>
                  <a:pt x="12500" y="8992"/>
                </a:cubicBezTo>
                <a:cubicBezTo>
                  <a:pt x="13403" y="8305"/>
                  <a:pt x="14166" y="6749"/>
                  <a:pt x="13389" y="5725"/>
                </a:cubicBezTo>
                <a:cubicBezTo>
                  <a:pt x="12805" y="4948"/>
                  <a:pt x="11888" y="4965"/>
                  <a:pt x="11112" y="4515"/>
                </a:cubicBezTo>
                <a:cubicBezTo>
                  <a:pt x="10795" y="4333"/>
                  <a:pt x="10180" y="4034"/>
                  <a:pt x="10139" y="3622"/>
                </a:cubicBezTo>
                <a:cubicBezTo>
                  <a:pt x="10091" y="3192"/>
                  <a:pt x="10586" y="2708"/>
                  <a:pt x="10919" y="2515"/>
                </a:cubicBezTo>
                <a:cubicBezTo>
                  <a:pt x="11362" y="2261"/>
                  <a:pt x="11891" y="2165"/>
                  <a:pt x="12390" y="2106"/>
                </a:cubicBezTo>
                <a:cubicBezTo>
                  <a:pt x="13142" y="2024"/>
                  <a:pt x="13746" y="1763"/>
                  <a:pt x="14410" y="1402"/>
                </a:cubicBezTo>
                <a:cubicBezTo>
                  <a:pt x="14674" y="1258"/>
                  <a:pt x="15537" y="636"/>
                  <a:pt x="160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7"/>
          <p:cNvSpPr txBox="1"/>
          <p:nvPr>
            <p:ph idx="1" type="subTitle"/>
          </p:nvPr>
        </p:nvSpPr>
        <p:spPr>
          <a:xfrm>
            <a:off x="720000" y="1855000"/>
            <a:ext cx="3899400" cy="27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naheim"/>
              <a:buChar char="●"/>
              <a:defRPr sz="1400">
                <a:solidFill>
                  <a:srgbClr val="19191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Anaheim"/>
              <a:buChar char="■"/>
              <a:defRPr/>
            </a:lvl9pPr>
          </a:lstStyle>
          <a:p/>
        </p:txBody>
      </p:sp>
      <p:sp>
        <p:nvSpPr>
          <p:cNvPr id="289" name="Google Shape;289;p7"/>
          <p:cNvSpPr txBox="1"/>
          <p:nvPr>
            <p:ph type="title"/>
          </p:nvPr>
        </p:nvSpPr>
        <p:spPr>
          <a:xfrm>
            <a:off x="720000" y="540000"/>
            <a:ext cx="3899400" cy="11751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8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292" name="Google Shape;292;p8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8"/>
          <p:cNvSpPr txBox="1"/>
          <p:nvPr>
            <p:ph type="title"/>
          </p:nvPr>
        </p:nvSpPr>
        <p:spPr>
          <a:xfrm>
            <a:off x="1744000" y="1633300"/>
            <a:ext cx="5656200" cy="1876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323" name="Google Shape;323;p8"/>
          <p:cNvGrpSpPr/>
          <p:nvPr/>
        </p:nvGrpSpPr>
        <p:grpSpPr>
          <a:xfrm>
            <a:off x="736842" y="3690244"/>
            <a:ext cx="3345959" cy="880694"/>
            <a:chOff x="736842" y="1480444"/>
            <a:chExt cx="3345959" cy="880694"/>
          </a:xfrm>
        </p:grpSpPr>
        <p:sp>
          <p:nvSpPr>
            <p:cNvPr id="324" name="Google Shape;324;p8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Google Shape;331;p9"/>
          <p:cNvGrpSpPr/>
          <p:nvPr/>
        </p:nvGrpSpPr>
        <p:grpSpPr>
          <a:xfrm>
            <a:off x="0" y="-488450"/>
            <a:ext cx="9144027" cy="2963923"/>
            <a:chOff x="0" y="-488450"/>
            <a:chExt cx="9144027" cy="2963923"/>
          </a:xfrm>
        </p:grpSpPr>
        <p:sp>
          <p:nvSpPr>
            <p:cNvPr id="332" name="Google Shape;332;p9"/>
            <p:cNvSpPr/>
            <p:nvPr/>
          </p:nvSpPr>
          <p:spPr>
            <a:xfrm>
              <a:off x="0" y="-336050"/>
              <a:ext cx="9141996" cy="2811523"/>
            </a:xfrm>
            <a:custGeom>
              <a:rect b="b" l="l" r="r" t="t"/>
              <a:pathLst>
                <a:path extrusionOk="0" h="34377" w="94530">
                  <a:moveTo>
                    <a:pt x="0" y="0"/>
                  </a:moveTo>
                  <a:lnTo>
                    <a:pt x="0" y="34376"/>
                  </a:lnTo>
                  <a:cubicBezTo>
                    <a:pt x="433" y="33623"/>
                    <a:pt x="773" y="32768"/>
                    <a:pt x="1185" y="32091"/>
                  </a:cubicBezTo>
                  <a:cubicBezTo>
                    <a:pt x="2271" y="30308"/>
                    <a:pt x="3353" y="28322"/>
                    <a:pt x="5212" y="27236"/>
                  </a:cubicBezTo>
                  <a:cubicBezTo>
                    <a:pt x="7143" y="26110"/>
                    <a:pt x="9809" y="26116"/>
                    <a:pt x="11524" y="24721"/>
                  </a:cubicBezTo>
                  <a:cubicBezTo>
                    <a:pt x="13132" y="23416"/>
                    <a:pt x="13808" y="21103"/>
                    <a:pt x="15424" y="19798"/>
                  </a:cubicBezTo>
                  <a:cubicBezTo>
                    <a:pt x="16189" y="19181"/>
                    <a:pt x="17080" y="18935"/>
                    <a:pt x="18050" y="18935"/>
                  </a:cubicBezTo>
                  <a:cubicBezTo>
                    <a:pt x="21237" y="18935"/>
                    <a:pt x="25278" y="21588"/>
                    <a:pt x="28531" y="22423"/>
                  </a:cubicBezTo>
                  <a:cubicBezTo>
                    <a:pt x="32139" y="23347"/>
                    <a:pt x="35667" y="22612"/>
                    <a:pt x="39258" y="23323"/>
                  </a:cubicBezTo>
                  <a:cubicBezTo>
                    <a:pt x="41466" y="23761"/>
                    <a:pt x="44634" y="25194"/>
                    <a:pt x="47336" y="25194"/>
                  </a:cubicBezTo>
                  <a:cubicBezTo>
                    <a:pt x="48682" y="25194"/>
                    <a:pt x="49913" y="24839"/>
                    <a:pt x="50853" y="23828"/>
                  </a:cubicBezTo>
                  <a:cubicBezTo>
                    <a:pt x="51750" y="22866"/>
                    <a:pt x="51736" y="21419"/>
                    <a:pt x="52234" y="20276"/>
                  </a:cubicBezTo>
                  <a:cubicBezTo>
                    <a:pt x="53513" y="17341"/>
                    <a:pt x="56248" y="15039"/>
                    <a:pt x="58749" y="13177"/>
                  </a:cubicBezTo>
                  <a:cubicBezTo>
                    <a:pt x="61470" y="11149"/>
                    <a:pt x="63838" y="9633"/>
                    <a:pt x="66727" y="9633"/>
                  </a:cubicBezTo>
                  <a:cubicBezTo>
                    <a:pt x="67748" y="9633"/>
                    <a:pt x="68835" y="9822"/>
                    <a:pt x="70025" y="10246"/>
                  </a:cubicBezTo>
                  <a:cubicBezTo>
                    <a:pt x="71133" y="10639"/>
                    <a:pt x="73675" y="11507"/>
                    <a:pt x="76327" y="11507"/>
                  </a:cubicBezTo>
                  <a:cubicBezTo>
                    <a:pt x="78084" y="11507"/>
                    <a:pt x="79891" y="11126"/>
                    <a:pt x="81360" y="9971"/>
                  </a:cubicBezTo>
                  <a:cubicBezTo>
                    <a:pt x="82979" y="8697"/>
                    <a:pt x="83583" y="6477"/>
                    <a:pt x="85535" y="5615"/>
                  </a:cubicBezTo>
                  <a:cubicBezTo>
                    <a:pt x="87071" y="4938"/>
                    <a:pt x="88864" y="5227"/>
                    <a:pt x="90493" y="5051"/>
                  </a:cubicBezTo>
                  <a:cubicBezTo>
                    <a:pt x="91988" y="4893"/>
                    <a:pt x="93389" y="4323"/>
                    <a:pt x="94530" y="3412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0" y="0"/>
                  </a:move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0" y="-336050"/>
              <a:ext cx="9141996" cy="2495587"/>
            </a:xfrm>
            <a:custGeom>
              <a:rect b="b" l="l" r="r" t="t"/>
              <a:pathLst>
                <a:path extrusionOk="0" h="30514" w="94530">
                  <a:moveTo>
                    <a:pt x="82266" y="478"/>
                  </a:moveTo>
                  <a:cubicBezTo>
                    <a:pt x="82805" y="478"/>
                    <a:pt x="83171" y="756"/>
                    <a:pt x="83377" y="1237"/>
                  </a:cubicBezTo>
                  <a:cubicBezTo>
                    <a:pt x="83763" y="2137"/>
                    <a:pt x="82386" y="3260"/>
                    <a:pt x="80606" y="3260"/>
                  </a:cubicBezTo>
                  <a:cubicBezTo>
                    <a:pt x="80007" y="3260"/>
                    <a:pt x="79363" y="3133"/>
                    <a:pt x="78725" y="2828"/>
                  </a:cubicBezTo>
                  <a:cubicBezTo>
                    <a:pt x="77852" y="2409"/>
                    <a:pt x="77794" y="1265"/>
                    <a:pt x="78869" y="1104"/>
                  </a:cubicBezTo>
                  <a:cubicBezTo>
                    <a:pt x="79171" y="1058"/>
                    <a:pt x="79410" y="1050"/>
                    <a:pt x="79619" y="1050"/>
                  </a:cubicBezTo>
                  <a:cubicBezTo>
                    <a:pt x="79740" y="1050"/>
                    <a:pt x="79851" y="1053"/>
                    <a:pt x="79960" y="1053"/>
                  </a:cubicBezTo>
                  <a:cubicBezTo>
                    <a:pt x="80317" y="1053"/>
                    <a:pt x="80641" y="1022"/>
                    <a:pt x="81171" y="763"/>
                  </a:cubicBezTo>
                  <a:cubicBezTo>
                    <a:pt x="81594" y="568"/>
                    <a:pt x="81958" y="478"/>
                    <a:pt x="82266" y="478"/>
                  </a:cubicBezTo>
                  <a:close/>
                  <a:moveTo>
                    <a:pt x="28271" y="7419"/>
                  </a:moveTo>
                  <a:cubicBezTo>
                    <a:pt x="29152" y="7419"/>
                    <a:pt x="30200" y="7776"/>
                    <a:pt x="30871" y="8198"/>
                  </a:cubicBezTo>
                  <a:cubicBezTo>
                    <a:pt x="31582" y="8649"/>
                    <a:pt x="32197" y="9061"/>
                    <a:pt x="32997" y="9383"/>
                  </a:cubicBezTo>
                  <a:cubicBezTo>
                    <a:pt x="33640" y="9645"/>
                    <a:pt x="34358" y="9806"/>
                    <a:pt x="34970" y="10140"/>
                  </a:cubicBezTo>
                  <a:cubicBezTo>
                    <a:pt x="36361" y="10902"/>
                    <a:pt x="35794" y="12517"/>
                    <a:pt x="34444" y="12933"/>
                  </a:cubicBezTo>
                  <a:cubicBezTo>
                    <a:pt x="34108" y="13037"/>
                    <a:pt x="33748" y="13084"/>
                    <a:pt x="33373" y="13084"/>
                  </a:cubicBezTo>
                  <a:cubicBezTo>
                    <a:pt x="30684" y="13084"/>
                    <a:pt x="27262" y="10647"/>
                    <a:pt x="26710" y="9209"/>
                  </a:cubicBezTo>
                  <a:cubicBezTo>
                    <a:pt x="26491" y="7876"/>
                    <a:pt x="27274" y="7419"/>
                    <a:pt x="28271" y="7419"/>
                  </a:cubicBezTo>
                  <a:close/>
                  <a:moveTo>
                    <a:pt x="38767" y="11448"/>
                  </a:moveTo>
                  <a:cubicBezTo>
                    <a:pt x="39217" y="11448"/>
                    <a:pt x="39833" y="11640"/>
                    <a:pt x="40639" y="12184"/>
                  </a:cubicBezTo>
                  <a:cubicBezTo>
                    <a:pt x="41140" y="12524"/>
                    <a:pt x="41989" y="13276"/>
                    <a:pt x="41460" y="13874"/>
                  </a:cubicBezTo>
                  <a:cubicBezTo>
                    <a:pt x="41136" y="14242"/>
                    <a:pt x="40630" y="14376"/>
                    <a:pt x="40104" y="14376"/>
                  </a:cubicBezTo>
                  <a:cubicBezTo>
                    <a:pt x="39574" y="14376"/>
                    <a:pt x="39025" y="14241"/>
                    <a:pt x="38622" y="14074"/>
                  </a:cubicBezTo>
                  <a:cubicBezTo>
                    <a:pt x="37756" y="13713"/>
                    <a:pt x="38024" y="13088"/>
                    <a:pt x="37794" y="12363"/>
                  </a:cubicBezTo>
                  <a:cubicBezTo>
                    <a:pt x="37693" y="12045"/>
                    <a:pt x="37973" y="11448"/>
                    <a:pt x="38767" y="11448"/>
                  </a:cubicBezTo>
                  <a:close/>
                  <a:moveTo>
                    <a:pt x="55358" y="0"/>
                  </a:moveTo>
                  <a:cubicBezTo>
                    <a:pt x="52702" y="860"/>
                    <a:pt x="50311" y="2127"/>
                    <a:pt x="48923" y="4447"/>
                  </a:cubicBezTo>
                  <a:cubicBezTo>
                    <a:pt x="47961" y="6058"/>
                    <a:pt x="47964" y="7690"/>
                    <a:pt x="46236" y="8772"/>
                  </a:cubicBezTo>
                  <a:cubicBezTo>
                    <a:pt x="45027" y="9528"/>
                    <a:pt x="43540" y="9809"/>
                    <a:pt x="42006" y="9809"/>
                  </a:cubicBezTo>
                  <a:cubicBezTo>
                    <a:pt x="40075" y="9809"/>
                    <a:pt x="38070" y="9363"/>
                    <a:pt x="36457" y="8861"/>
                  </a:cubicBezTo>
                  <a:cubicBezTo>
                    <a:pt x="32479" y="7628"/>
                    <a:pt x="28988" y="4550"/>
                    <a:pt x="24854" y="3879"/>
                  </a:cubicBezTo>
                  <a:cubicBezTo>
                    <a:pt x="24391" y="3804"/>
                    <a:pt x="23933" y="3768"/>
                    <a:pt x="23479" y="3768"/>
                  </a:cubicBezTo>
                  <a:cubicBezTo>
                    <a:pt x="21754" y="3768"/>
                    <a:pt x="20103" y="4287"/>
                    <a:pt x="18578" y="5144"/>
                  </a:cubicBezTo>
                  <a:cubicBezTo>
                    <a:pt x="16492" y="6319"/>
                    <a:pt x="15812" y="7563"/>
                    <a:pt x="14520" y="9439"/>
                  </a:cubicBezTo>
                  <a:cubicBezTo>
                    <a:pt x="13190" y="11359"/>
                    <a:pt x="10991" y="12026"/>
                    <a:pt x="8751" y="12112"/>
                  </a:cubicBezTo>
                  <a:cubicBezTo>
                    <a:pt x="8652" y="12116"/>
                    <a:pt x="8554" y="12118"/>
                    <a:pt x="8457" y="12118"/>
                  </a:cubicBezTo>
                  <a:cubicBezTo>
                    <a:pt x="6622" y="12118"/>
                    <a:pt x="5067" y="11476"/>
                    <a:pt x="3299" y="11342"/>
                  </a:cubicBezTo>
                  <a:cubicBezTo>
                    <a:pt x="3155" y="11331"/>
                    <a:pt x="3013" y="11325"/>
                    <a:pt x="2872" y="11325"/>
                  </a:cubicBezTo>
                  <a:cubicBezTo>
                    <a:pt x="1797" y="11325"/>
                    <a:pt x="821" y="11643"/>
                    <a:pt x="0" y="12180"/>
                  </a:cubicBezTo>
                  <a:lnTo>
                    <a:pt x="0" y="30514"/>
                  </a:lnTo>
                  <a:cubicBezTo>
                    <a:pt x="0" y="30514"/>
                    <a:pt x="6604" y="17784"/>
                    <a:pt x="18705" y="17152"/>
                  </a:cubicBezTo>
                  <a:cubicBezTo>
                    <a:pt x="19306" y="17121"/>
                    <a:pt x="19890" y="17106"/>
                    <a:pt x="20459" y="17106"/>
                  </a:cubicBezTo>
                  <a:cubicBezTo>
                    <a:pt x="29960" y="17106"/>
                    <a:pt x="35106" y="21218"/>
                    <a:pt x="42966" y="21218"/>
                  </a:cubicBezTo>
                  <a:cubicBezTo>
                    <a:pt x="44102" y="21218"/>
                    <a:pt x="45295" y="21132"/>
                    <a:pt x="46565" y="20935"/>
                  </a:cubicBezTo>
                  <a:cubicBezTo>
                    <a:pt x="56962" y="19326"/>
                    <a:pt x="54234" y="5566"/>
                    <a:pt x="63797" y="5566"/>
                  </a:cubicBezTo>
                  <a:cubicBezTo>
                    <a:pt x="63975" y="5566"/>
                    <a:pt x="64157" y="5571"/>
                    <a:pt x="64343" y="5580"/>
                  </a:cubicBezTo>
                  <a:cubicBezTo>
                    <a:pt x="66851" y="5711"/>
                    <a:pt x="69662" y="5840"/>
                    <a:pt x="72564" y="5840"/>
                  </a:cubicBezTo>
                  <a:cubicBezTo>
                    <a:pt x="80697" y="5840"/>
                    <a:pt x="89554" y="4827"/>
                    <a:pt x="94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0" y="-336050"/>
              <a:ext cx="9144027" cy="2712318"/>
            </a:xfrm>
            <a:custGeom>
              <a:rect b="b" l="l" r="r" t="t"/>
              <a:pathLst>
                <a:path extrusionOk="0" h="33164" w="94551">
                  <a:moveTo>
                    <a:pt x="91444" y="0"/>
                  </a:moveTo>
                  <a:cubicBezTo>
                    <a:pt x="91444" y="0"/>
                    <a:pt x="86459" y="4064"/>
                    <a:pt x="80493" y="4064"/>
                  </a:cubicBezTo>
                  <a:cubicBezTo>
                    <a:pt x="80238" y="4064"/>
                    <a:pt x="79980" y="4056"/>
                    <a:pt x="79722" y="4041"/>
                  </a:cubicBezTo>
                  <a:cubicBezTo>
                    <a:pt x="74914" y="3753"/>
                    <a:pt x="71867" y="2658"/>
                    <a:pt x="67952" y="2658"/>
                  </a:cubicBezTo>
                  <a:cubicBezTo>
                    <a:pt x="66732" y="2658"/>
                    <a:pt x="65429" y="2764"/>
                    <a:pt x="63961" y="3034"/>
                  </a:cubicBezTo>
                  <a:cubicBezTo>
                    <a:pt x="57784" y="4168"/>
                    <a:pt x="57155" y="9841"/>
                    <a:pt x="54383" y="10847"/>
                  </a:cubicBezTo>
                  <a:cubicBezTo>
                    <a:pt x="51609" y="11857"/>
                    <a:pt x="54760" y="15506"/>
                    <a:pt x="48332" y="16582"/>
                  </a:cubicBezTo>
                  <a:cubicBezTo>
                    <a:pt x="44291" y="17258"/>
                    <a:pt x="42763" y="19013"/>
                    <a:pt x="39201" y="19013"/>
                  </a:cubicBezTo>
                  <a:cubicBezTo>
                    <a:pt x="37093" y="19013"/>
                    <a:pt x="34273" y="18398"/>
                    <a:pt x="29799" y="16582"/>
                  </a:cubicBezTo>
                  <a:cubicBezTo>
                    <a:pt x="25948" y="15019"/>
                    <a:pt x="23494" y="14530"/>
                    <a:pt x="21546" y="14530"/>
                  </a:cubicBezTo>
                  <a:cubicBezTo>
                    <a:pt x="18391" y="14530"/>
                    <a:pt x="16564" y="15813"/>
                    <a:pt x="12279" y="15891"/>
                  </a:cubicBezTo>
                  <a:cubicBezTo>
                    <a:pt x="7108" y="15988"/>
                    <a:pt x="9926" y="20303"/>
                    <a:pt x="4964" y="20808"/>
                  </a:cubicBezTo>
                  <a:cubicBezTo>
                    <a:pt x="0" y="21313"/>
                    <a:pt x="0" y="24113"/>
                    <a:pt x="0" y="24113"/>
                  </a:cubicBezTo>
                  <a:lnTo>
                    <a:pt x="0" y="33163"/>
                  </a:lnTo>
                  <a:cubicBezTo>
                    <a:pt x="0" y="33163"/>
                    <a:pt x="3450" y="24646"/>
                    <a:pt x="8366" y="24113"/>
                  </a:cubicBezTo>
                  <a:cubicBezTo>
                    <a:pt x="13031" y="23608"/>
                    <a:pt x="13724" y="18365"/>
                    <a:pt x="18518" y="18365"/>
                  </a:cubicBezTo>
                  <a:cubicBezTo>
                    <a:pt x="18777" y="18365"/>
                    <a:pt x="19049" y="18381"/>
                    <a:pt x="19333" y="18413"/>
                  </a:cubicBezTo>
                  <a:cubicBezTo>
                    <a:pt x="24883" y="19042"/>
                    <a:pt x="28160" y="21818"/>
                    <a:pt x="32066" y="22069"/>
                  </a:cubicBezTo>
                  <a:cubicBezTo>
                    <a:pt x="32745" y="22113"/>
                    <a:pt x="33450" y="22126"/>
                    <a:pt x="34171" y="22126"/>
                  </a:cubicBezTo>
                  <a:cubicBezTo>
                    <a:pt x="35281" y="22126"/>
                    <a:pt x="36429" y="22094"/>
                    <a:pt x="37576" y="22094"/>
                  </a:cubicBezTo>
                  <a:cubicBezTo>
                    <a:pt x="39978" y="22094"/>
                    <a:pt x="42377" y="22232"/>
                    <a:pt x="44421" y="23079"/>
                  </a:cubicBezTo>
                  <a:cubicBezTo>
                    <a:pt x="45569" y="23553"/>
                    <a:pt x="46852" y="23767"/>
                    <a:pt x="48117" y="23767"/>
                  </a:cubicBezTo>
                  <a:cubicBezTo>
                    <a:pt x="50882" y="23767"/>
                    <a:pt x="53556" y="22744"/>
                    <a:pt x="54506" y="21186"/>
                  </a:cubicBezTo>
                  <a:cubicBezTo>
                    <a:pt x="55894" y="18918"/>
                    <a:pt x="54760" y="14884"/>
                    <a:pt x="56777" y="12867"/>
                  </a:cubicBezTo>
                  <a:cubicBezTo>
                    <a:pt x="58559" y="11083"/>
                    <a:pt x="61324" y="7632"/>
                    <a:pt x="65593" y="7632"/>
                  </a:cubicBezTo>
                  <a:cubicBezTo>
                    <a:pt x="66158" y="7632"/>
                    <a:pt x="66748" y="7692"/>
                    <a:pt x="67366" y="7824"/>
                  </a:cubicBezTo>
                  <a:cubicBezTo>
                    <a:pt x="71935" y="8803"/>
                    <a:pt x="73644" y="10344"/>
                    <a:pt x="76314" y="10344"/>
                  </a:cubicBezTo>
                  <a:cubicBezTo>
                    <a:pt x="76738" y="10344"/>
                    <a:pt x="77186" y="10305"/>
                    <a:pt x="77673" y="10219"/>
                  </a:cubicBezTo>
                  <a:cubicBezTo>
                    <a:pt x="81233" y="9590"/>
                    <a:pt x="82494" y="7068"/>
                    <a:pt x="85772" y="6814"/>
                  </a:cubicBezTo>
                  <a:cubicBezTo>
                    <a:pt x="89050" y="6563"/>
                    <a:pt x="91861" y="5165"/>
                    <a:pt x="94550" y="2017"/>
                  </a:cubicBezTo>
                  <a:lnTo>
                    <a:pt x="945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3259601" y="867698"/>
              <a:ext cx="146612" cy="94707"/>
            </a:xfrm>
            <a:custGeom>
              <a:rect b="b" l="l" r="r" t="t"/>
              <a:pathLst>
                <a:path extrusionOk="0" h="1158" w="1516">
                  <a:moveTo>
                    <a:pt x="756" y="0"/>
                  </a:moveTo>
                  <a:cubicBezTo>
                    <a:pt x="340" y="0"/>
                    <a:pt x="1" y="257"/>
                    <a:pt x="1" y="581"/>
                  </a:cubicBezTo>
                  <a:cubicBezTo>
                    <a:pt x="1" y="900"/>
                    <a:pt x="340" y="1158"/>
                    <a:pt x="756" y="1158"/>
                  </a:cubicBezTo>
                  <a:cubicBezTo>
                    <a:pt x="1176" y="1158"/>
                    <a:pt x="1516" y="900"/>
                    <a:pt x="1516" y="581"/>
                  </a:cubicBezTo>
                  <a:cubicBezTo>
                    <a:pt x="1516" y="257"/>
                    <a:pt x="1176" y="0"/>
                    <a:pt x="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3519750" y="962323"/>
              <a:ext cx="109766" cy="55123"/>
            </a:xfrm>
            <a:custGeom>
              <a:rect b="b" l="l" r="r" t="t"/>
              <a:pathLst>
                <a:path extrusionOk="0" h="674" w="1135">
                  <a:moveTo>
                    <a:pt x="568" y="1"/>
                  </a:moveTo>
                  <a:cubicBezTo>
                    <a:pt x="255" y="1"/>
                    <a:pt x="1" y="152"/>
                    <a:pt x="1" y="337"/>
                  </a:cubicBezTo>
                  <a:cubicBezTo>
                    <a:pt x="1" y="523"/>
                    <a:pt x="255" y="674"/>
                    <a:pt x="568" y="674"/>
                  </a:cubicBezTo>
                  <a:cubicBezTo>
                    <a:pt x="880" y="674"/>
                    <a:pt x="1134" y="523"/>
                    <a:pt x="1134" y="337"/>
                  </a:cubicBezTo>
                  <a:cubicBezTo>
                    <a:pt x="1134" y="152"/>
                    <a:pt x="880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3519750" y="867698"/>
              <a:ext cx="109766" cy="47517"/>
            </a:xfrm>
            <a:custGeom>
              <a:rect b="b" l="l" r="r" t="t"/>
              <a:pathLst>
                <a:path extrusionOk="0" h="581" w="1135">
                  <a:moveTo>
                    <a:pt x="568" y="0"/>
                  </a:moveTo>
                  <a:cubicBezTo>
                    <a:pt x="255" y="0"/>
                    <a:pt x="1" y="130"/>
                    <a:pt x="1" y="289"/>
                  </a:cubicBezTo>
                  <a:cubicBezTo>
                    <a:pt x="1" y="450"/>
                    <a:pt x="255" y="581"/>
                    <a:pt x="568" y="581"/>
                  </a:cubicBezTo>
                  <a:cubicBezTo>
                    <a:pt x="880" y="581"/>
                    <a:pt x="1134" y="450"/>
                    <a:pt x="1134" y="289"/>
                  </a:cubicBezTo>
                  <a:cubicBezTo>
                    <a:pt x="1134" y="130"/>
                    <a:pt x="880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1422697" y="642464"/>
              <a:ext cx="158701" cy="100514"/>
            </a:xfrm>
            <a:custGeom>
              <a:rect b="b" l="l" r="r" t="t"/>
              <a:pathLst>
                <a:path extrusionOk="0" h="1229" w="1641">
                  <a:moveTo>
                    <a:pt x="880" y="1"/>
                  </a:moveTo>
                  <a:cubicBezTo>
                    <a:pt x="831" y="1"/>
                    <a:pt x="781" y="5"/>
                    <a:pt x="730" y="12"/>
                  </a:cubicBezTo>
                  <a:cubicBezTo>
                    <a:pt x="307" y="74"/>
                    <a:pt x="1" y="397"/>
                    <a:pt x="53" y="730"/>
                  </a:cubicBezTo>
                  <a:cubicBezTo>
                    <a:pt x="95" y="1025"/>
                    <a:pt x="402" y="1229"/>
                    <a:pt x="766" y="1229"/>
                  </a:cubicBezTo>
                  <a:cubicBezTo>
                    <a:pt x="814" y="1229"/>
                    <a:pt x="862" y="1225"/>
                    <a:pt x="911" y="1218"/>
                  </a:cubicBezTo>
                  <a:cubicBezTo>
                    <a:pt x="1334" y="1153"/>
                    <a:pt x="1640" y="830"/>
                    <a:pt x="1588" y="500"/>
                  </a:cubicBezTo>
                  <a:cubicBezTo>
                    <a:pt x="1546" y="206"/>
                    <a:pt x="1243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1666695" y="625698"/>
              <a:ext cx="71179" cy="60276"/>
            </a:xfrm>
            <a:custGeom>
              <a:rect b="b" l="l" r="r" t="t"/>
              <a:pathLst>
                <a:path extrusionOk="0" h="737" w="736">
                  <a:moveTo>
                    <a:pt x="367" y="1"/>
                  </a:moveTo>
                  <a:cubicBezTo>
                    <a:pt x="165" y="1"/>
                    <a:pt x="0" y="165"/>
                    <a:pt x="0" y="368"/>
                  </a:cubicBezTo>
                  <a:cubicBezTo>
                    <a:pt x="0" y="571"/>
                    <a:pt x="165" y="736"/>
                    <a:pt x="367" y="736"/>
                  </a:cubicBezTo>
                  <a:cubicBezTo>
                    <a:pt x="570" y="736"/>
                    <a:pt x="735" y="571"/>
                    <a:pt x="735" y="368"/>
                  </a:cubicBezTo>
                  <a:cubicBezTo>
                    <a:pt x="735" y="165"/>
                    <a:pt x="570" y="1"/>
                    <a:pt x="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1564957" y="563869"/>
              <a:ext cx="63248" cy="53242"/>
            </a:xfrm>
            <a:custGeom>
              <a:rect b="b" l="l" r="r" t="t"/>
              <a:pathLst>
                <a:path extrusionOk="0" h="651" w="654">
                  <a:moveTo>
                    <a:pt x="327" y="0"/>
                  </a:moveTo>
                  <a:cubicBezTo>
                    <a:pt x="149" y="0"/>
                    <a:pt x="1" y="145"/>
                    <a:pt x="1" y="324"/>
                  </a:cubicBezTo>
                  <a:cubicBezTo>
                    <a:pt x="1" y="506"/>
                    <a:pt x="149" y="650"/>
                    <a:pt x="327" y="650"/>
                  </a:cubicBezTo>
                  <a:cubicBezTo>
                    <a:pt x="506" y="650"/>
                    <a:pt x="653" y="506"/>
                    <a:pt x="653" y="324"/>
                  </a:cubicBezTo>
                  <a:cubicBezTo>
                    <a:pt x="653" y="145"/>
                    <a:pt x="506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617975" y="1156024"/>
              <a:ext cx="79496" cy="67227"/>
            </a:xfrm>
            <a:custGeom>
              <a:rect b="b" l="l" r="r" t="t"/>
              <a:pathLst>
                <a:path extrusionOk="0" h="822" w="822">
                  <a:moveTo>
                    <a:pt x="413" y="1"/>
                  </a:moveTo>
                  <a:cubicBezTo>
                    <a:pt x="186" y="1"/>
                    <a:pt x="1" y="183"/>
                    <a:pt x="1" y="410"/>
                  </a:cubicBezTo>
                  <a:cubicBezTo>
                    <a:pt x="1" y="636"/>
                    <a:pt x="186" y="822"/>
                    <a:pt x="413" y="822"/>
                  </a:cubicBezTo>
                  <a:cubicBezTo>
                    <a:pt x="636" y="822"/>
                    <a:pt x="821" y="636"/>
                    <a:pt x="821" y="410"/>
                  </a:cubicBezTo>
                  <a:cubicBezTo>
                    <a:pt x="821" y="183"/>
                    <a:pt x="636" y="1"/>
                    <a:pt x="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697374" y="1056329"/>
              <a:ext cx="45647" cy="38848"/>
            </a:xfrm>
            <a:custGeom>
              <a:rect b="b" l="l" r="r" t="t"/>
              <a:pathLst>
                <a:path extrusionOk="0" h="475" w="472">
                  <a:moveTo>
                    <a:pt x="238" y="0"/>
                  </a:moveTo>
                  <a:cubicBezTo>
                    <a:pt x="108" y="0"/>
                    <a:pt x="0" y="106"/>
                    <a:pt x="0" y="237"/>
                  </a:cubicBezTo>
                  <a:cubicBezTo>
                    <a:pt x="0" y="368"/>
                    <a:pt x="108" y="474"/>
                    <a:pt x="238" y="474"/>
                  </a:cubicBezTo>
                  <a:cubicBezTo>
                    <a:pt x="368" y="474"/>
                    <a:pt x="471" y="368"/>
                    <a:pt x="471" y="237"/>
                  </a:cubicBezTo>
                  <a:cubicBezTo>
                    <a:pt x="471" y="106"/>
                    <a:pt x="368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260439" y="1189474"/>
              <a:ext cx="252026" cy="131592"/>
            </a:xfrm>
            <a:custGeom>
              <a:rect b="b" l="l" r="r" t="t"/>
              <a:pathLst>
                <a:path extrusionOk="0" h="1609" w="2606">
                  <a:moveTo>
                    <a:pt x="1302" y="1"/>
                  </a:moveTo>
                  <a:cubicBezTo>
                    <a:pt x="585" y="1"/>
                    <a:pt x="0" y="362"/>
                    <a:pt x="0" y="805"/>
                  </a:cubicBezTo>
                  <a:cubicBezTo>
                    <a:pt x="0" y="1248"/>
                    <a:pt x="585" y="1609"/>
                    <a:pt x="1302" y="1609"/>
                  </a:cubicBezTo>
                  <a:cubicBezTo>
                    <a:pt x="2024" y="1609"/>
                    <a:pt x="2605" y="1248"/>
                    <a:pt x="2605" y="805"/>
                  </a:cubicBezTo>
                  <a:cubicBezTo>
                    <a:pt x="2605" y="362"/>
                    <a:pt x="2024" y="1"/>
                    <a:pt x="1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463820" y="1125109"/>
              <a:ext cx="60927" cy="51525"/>
            </a:xfrm>
            <a:custGeom>
              <a:rect b="b" l="l" r="r" t="t"/>
              <a:pathLst>
                <a:path extrusionOk="0" h="630" w="630">
                  <a:moveTo>
                    <a:pt x="313" y="1"/>
                  </a:moveTo>
                  <a:cubicBezTo>
                    <a:pt x="141" y="1"/>
                    <a:pt x="0" y="142"/>
                    <a:pt x="0" y="317"/>
                  </a:cubicBezTo>
                  <a:cubicBezTo>
                    <a:pt x="0" y="489"/>
                    <a:pt x="141" y="629"/>
                    <a:pt x="313" y="629"/>
                  </a:cubicBezTo>
                  <a:cubicBezTo>
                    <a:pt x="488" y="629"/>
                    <a:pt x="629" y="489"/>
                    <a:pt x="629" y="317"/>
                  </a:cubicBezTo>
                  <a:cubicBezTo>
                    <a:pt x="629" y="142"/>
                    <a:pt x="488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7258547" y="-335595"/>
              <a:ext cx="166921" cy="113845"/>
            </a:xfrm>
            <a:custGeom>
              <a:rect b="b" l="l" r="r" t="t"/>
              <a:pathLst>
                <a:path extrusionOk="0" h="1392" w="1726">
                  <a:moveTo>
                    <a:pt x="863" y="1"/>
                  </a:moveTo>
                  <a:cubicBezTo>
                    <a:pt x="389" y="1"/>
                    <a:pt x="0" y="313"/>
                    <a:pt x="0" y="695"/>
                  </a:cubicBezTo>
                  <a:cubicBezTo>
                    <a:pt x="0" y="1079"/>
                    <a:pt x="389" y="1392"/>
                    <a:pt x="863" y="1392"/>
                  </a:cubicBezTo>
                  <a:cubicBezTo>
                    <a:pt x="1337" y="1392"/>
                    <a:pt x="1725" y="1079"/>
                    <a:pt x="1725" y="695"/>
                  </a:cubicBezTo>
                  <a:cubicBezTo>
                    <a:pt x="1725" y="313"/>
                    <a:pt x="1337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7506414" y="-236963"/>
              <a:ext cx="57252" cy="48171"/>
            </a:xfrm>
            <a:custGeom>
              <a:rect b="b" l="l" r="r" t="t"/>
              <a:pathLst>
                <a:path extrusionOk="0" h="589" w="592">
                  <a:moveTo>
                    <a:pt x="296" y="0"/>
                  </a:moveTo>
                  <a:cubicBezTo>
                    <a:pt x="135" y="0"/>
                    <a:pt x="1" y="131"/>
                    <a:pt x="1" y="293"/>
                  </a:cubicBezTo>
                  <a:cubicBezTo>
                    <a:pt x="1" y="458"/>
                    <a:pt x="135" y="588"/>
                    <a:pt x="296" y="588"/>
                  </a:cubicBezTo>
                  <a:cubicBezTo>
                    <a:pt x="458" y="588"/>
                    <a:pt x="591" y="458"/>
                    <a:pt x="591" y="293"/>
                  </a:cubicBezTo>
                  <a:cubicBezTo>
                    <a:pt x="591" y="131"/>
                    <a:pt x="458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7457866" y="-335595"/>
              <a:ext cx="48645" cy="41383"/>
            </a:xfrm>
            <a:custGeom>
              <a:rect b="b" l="l" r="r" t="t"/>
              <a:pathLst>
                <a:path extrusionOk="0" h="506" w="503">
                  <a:moveTo>
                    <a:pt x="252" y="1"/>
                  </a:moveTo>
                  <a:cubicBezTo>
                    <a:pt x="111" y="1"/>
                    <a:pt x="1" y="114"/>
                    <a:pt x="1" y="251"/>
                  </a:cubicBezTo>
                  <a:cubicBezTo>
                    <a:pt x="1" y="392"/>
                    <a:pt x="111" y="505"/>
                    <a:pt x="252" y="505"/>
                  </a:cubicBezTo>
                  <a:cubicBezTo>
                    <a:pt x="389" y="505"/>
                    <a:pt x="503" y="392"/>
                    <a:pt x="503" y="251"/>
                  </a:cubicBezTo>
                  <a:cubicBezTo>
                    <a:pt x="503" y="114"/>
                    <a:pt x="389" y="1"/>
                    <a:pt x="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7128666" y="-353833"/>
              <a:ext cx="45937" cy="38848"/>
            </a:xfrm>
            <a:custGeom>
              <a:rect b="b" l="l" r="r" t="t"/>
              <a:pathLst>
                <a:path extrusionOk="0" h="475" w="475">
                  <a:moveTo>
                    <a:pt x="237" y="0"/>
                  </a:moveTo>
                  <a:cubicBezTo>
                    <a:pt x="106" y="0"/>
                    <a:pt x="0" y="107"/>
                    <a:pt x="0" y="238"/>
                  </a:cubicBezTo>
                  <a:cubicBezTo>
                    <a:pt x="0" y="368"/>
                    <a:pt x="106" y="474"/>
                    <a:pt x="237" y="474"/>
                  </a:cubicBezTo>
                  <a:cubicBezTo>
                    <a:pt x="368" y="474"/>
                    <a:pt x="474" y="368"/>
                    <a:pt x="474" y="238"/>
                  </a:cubicBezTo>
                  <a:cubicBezTo>
                    <a:pt x="474" y="107"/>
                    <a:pt x="368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6998398" y="-335595"/>
              <a:ext cx="67600" cy="56841"/>
            </a:xfrm>
            <a:custGeom>
              <a:rect b="b" l="l" r="r" t="t"/>
              <a:pathLst>
                <a:path extrusionOk="0" h="695" w="699">
                  <a:moveTo>
                    <a:pt x="351" y="1"/>
                  </a:moveTo>
                  <a:cubicBezTo>
                    <a:pt x="159" y="1"/>
                    <a:pt x="0" y="155"/>
                    <a:pt x="0" y="348"/>
                  </a:cubicBezTo>
                  <a:cubicBezTo>
                    <a:pt x="0" y="540"/>
                    <a:pt x="159" y="695"/>
                    <a:pt x="351" y="695"/>
                  </a:cubicBezTo>
                  <a:cubicBezTo>
                    <a:pt x="543" y="695"/>
                    <a:pt x="698" y="540"/>
                    <a:pt x="698" y="348"/>
                  </a:cubicBezTo>
                  <a:cubicBezTo>
                    <a:pt x="698" y="155"/>
                    <a:pt x="543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5153564" y="271654"/>
              <a:ext cx="138295" cy="78514"/>
            </a:xfrm>
            <a:custGeom>
              <a:rect b="b" l="l" r="r" t="t"/>
              <a:pathLst>
                <a:path extrusionOk="0" h="960" w="1430">
                  <a:moveTo>
                    <a:pt x="715" y="0"/>
                  </a:moveTo>
                  <a:cubicBezTo>
                    <a:pt x="320" y="0"/>
                    <a:pt x="1" y="213"/>
                    <a:pt x="1" y="478"/>
                  </a:cubicBezTo>
                  <a:cubicBezTo>
                    <a:pt x="1" y="743"/>
                    <a:pt x="320" y="959"/>
                    <a:pt x="715" y="959"/>
                  </a:cubicBezTo>
                  <a:cubicBezTo>
                    <a:pt x="1110" y="959"/>
                    <a:pt x="1430" y="743"/>
                    <a:pt x="1430" y="478"/>
                  </a:cubicBezTo>
                  <a:cubicBezTo>
                    <a:pt x="1430" y="213"/>
                    <a:pt x="1110" y="0"/>
                    <a:pt x="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5324063" y="202791"/>
              <a:ext cx="61217" cy="51770"/>
            </a:xfrm>
            <a:custGeom>
              <a:rect b="b" l="l" r="r" t="t"/>
              <a:pathLst>
                <a:path extrusionOk="0" h="633" w="633">
                  <a:moveTo>
                    <a:pt x="316" y="0"/>
                  </a:moveTo>
                  <a:cubicBezTo>
                    <a:pt x="144" y="0"/>
                    <a:pt x="0" y="141"/>
                    <a:pt x="0" y="317"/>
                  </a:cubicBezTo>
                  <a:cubicBezTo>
                    <a:pt x="0" y="492"/>
                    <a:pt x="144" y="633"/>
                    <a:pt x="316" y="633"/>
                  </a:cubicBezTo>
                  <a:cubicBezTo>
                    <a:pt x="492" y="633"/>
                    <a:pt x="633" y="492"/>
                    <a:pt x="633" y="317"/>
                  </a:cubicBezTo>
                  <a:cubicBezTo>
                    <a:pt x="633" y="141"/>
                    <a:pt x="492" y="0"/>
                    <a:pt x="3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5153564" y="158137"/>
              <a:ext cx="36653" cy="30997"/>
            </a:xfrm>
            <a:custGeom>
              <a:rect b="b" l="l" r="r" t="t"/>
              <a:pathLst>
                <a:path extrusionOk="0" h="379" w="379">
                  <a:moveTo>
                    <a:pt x="190" y="1"/>
                  </a:moveTo>
                  <a:cubicBezTo>
                    <a:pt x="83" y="1"/>
                    <a:pt x="1" y="86"/>
                    <a:pt x="1" y="189"/>
                  </a:cubicBezTo>
                  <a:cubicBezTo>
                    <a:pt x="1" y="296"/>
                    <a:pt x="83" y="378"/>
                    <a:pt x="190" y="378"/>
                  </a:cubicBezTo>
                  <a:cubicBezTo>
                    <a:pt x="293" y="378"/>
                    <a:pt x="379" y="296"/>
                    <a:pt x="379" y="189"/>
                  </a:cubicBezTo>
                  <a:cubicBezTo>
                    <a:pt x="379" y="86"/>
                    <a:pt x="293" y="1"/>
                    <a:pt x="1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4820302" y="519215"/>
              <a:ext cx="136361" cy="114990"/>
            </a:xfrm>
            <a:custGeom>
              <a:rect b="b" l="l" r="r" t="t"/>
              <a:pathLst>
                <a:path extrusionOk="0" h="1406" w="1410">
                  <a:moveTo>
                    <a:pt x="705" y="0"/>
                  </a:moveTo>
                  <a:cubicBezTo>
                    <a:pt x="317" y="0"/>
                    <a:pt x="0" y="313"/>
                    <a:pt x="0" y="701"/>
                  </a:cubicBezTo>
                  <a:cubicBezTo>
                    <a:pt x="0" y="1093"/>
                    <a:pt x="317" y="1406"/>
                    <a:pt x="705" y="1406"/>
                  </a:cubicBezTo>
                  <a:cubicBezTo>
                    <a:pt x="1093" y="1406"/>
                    <a:pt x="1409" y="1093"/>
                    <a:pt x="1409" y="701"/>
                  </a:cubicBezTo>
                  <a:cubicBezTo>
                    <a:pt x="1409" y="313"/>
                    <a:pt x="1093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3427392" y="849951"/>
              <a:ext cx="48935" cy="41383"/>
            </a:xfrm>
            <a:custGeom>
              <a:rect b="b" l="l" r="r" t="t"/>
              <a:pathLst>
                <a:path extrusionOk="0" h="506" w="506">
                  <a:moveTo>
                    <a:pt x="255" y="0"/>
                  </a:moveTo>
                  <a:cubicBezTo>
                    <a:pt x="114" y="0"/>
                    <a:pt x="1" y="114"/>
                    <a:pt x="1" y="254"/>
                  </a:cubicBezTo>
                  <a:cubicBezTo>
                    <a:pt x="1" y="392"/>
                    <a:pt x="114" y="506"/>
                    <a:pt x="255" y="506"/>
                  </a:cubicBezTo>
                  <a:cubicBezTo>
                    <a:pt x="392" y="506"/>
                    <a:pt x="505" y="392"/>
                    <a:pt x="505" y="254"/>
                  </a:cubicBezTo>
                  <a:cubicBezTo>
                    <a:pt x="505" y="114"/>
                    <a:pt x="392" y="0"/>
                    <a:pt x="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3793245" y="989884"/>
              <a:ext cx="46227" cy="39420"/>
            </a:xfrm>
            <a:custGeom>
              <a:rect b="b" l="l" r="r" t="t"/>
              <a:pathLst>
                <a:path extrusionOk="0" h="482" w="478">
                  <a:moveTo>
                    <a:pt x="238" y="0"/>
                  </a:moveTo>
                  <a:cubicBezTo>
                    <a:pt x="107" y="0"/>
                    <a:pt x="0" y="107"/>
                    <a:pt x="0" y="241"/>
                  </a:cubicBezTo>
                  <a:cubicBezTo>
                    <a:pt x="0" y="371"/>
                    <a:pt x="107" y="481"/>
                    <a:pt x="238" y="481"/>
                  </a:cubicBezTo>
                  <a:cubicBezTo>
                    <a:pt x="371" y="481"/>
                    <a:pt x="478" y="371"/>
                    <a:pt x="478" y="241"/>
                  </a:cubicBezTo>
                  <a:cubicBezTo>
                    <a:pt x="478" y="107"/>
                    <a:pt x="371" y="0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1839419" y="635840"/>
              <a:ext cx="42649" cy="36313"/>
            </a:xfrm>
            <a:custGeom>
              <a:rect b="b" l="l" r="r" t="t"/>
              <a:pathLst>
                <a:path extrusionOk="0" h="444" w="441">
                  <a:moveTo>
                    <a:pt x="221" y="0"/>
                  </a:moveTo>
                  <a:cubicBezTo>
                    <a:pt x="97" y="0"/>
                    <a:pt x="0" y="100"/>
                    <a:pt x="0" y="224"/>
                  </a:cubicBezTo>
                  <a:cubicBezTo>
                    <a:pt x="0" y="344"/>
                    <a:pt x="97" y="444"/>
                    <a:pt x="221" y="444"/>
                  </a:cubicBezTo>
                  <a:cubicBezTo>
                    <a:pt x="341" y="444"/>
                    <a:pt x="441" y="344"/>
                    <a:pt x="441" y="224"/>
                  </a:cubicBezTo>
                  <a:cubicBezTo>
                    <a:pt x="441" y="100"/>
                    <a:pt x="341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1702188" y="447899"/>
              <a:ext cx="102126" cy="86283"/>
            </a:xfrm>
            <a:custGeom>
              <a:rect b="b" l="l" r="r" t="t"/>
              <a:pathLst>
                <a:path extrusionOk="0" h="1055" w="1056">
                  <a:moveTo>
                    <a:pt x="530" y="0"/>
                  </a:moveTo>
                  <a:cubicBezTo>
                    <a:pt x="238" y="0"/>
                    <a:pt x="0" y="237"/>
                    <a:pt x="0" y="525"/>
                  </a:cubicBezTo>
                  <a:cubicBezTo>
                    <a:pt x="0" y="817"/>
                    <a:pt x="238" y="1055"/>
                    <a:pt x="530" y="1055"/>
                  </a:cubicBezTo>
                  <a:cubicBezTo>
                    <a:pt x="818" y="1055"/>
                    <a:pt x="1056" y="817"/>
                    <a:pt x="1056" y="525"/>
                  </a:cubicBezTo>
                  <a:cubicBezTo>
                    <a:pt x="1056" y="237"/>
                    <a:pt x="818" y="0"/>
                    <a:pt x="5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1625980" y="-488450"/>
              <a:ext cx="2108278" cy="509521"/>
            </a:xfrm>
            <a:custGeom>
              <a:rect b="b" l="l" r="r" t="t"/>
              <a:pathLst>
                <a:path extrusionOk="0" h="6230" w="21800">
                  <a:moveTo>
                    <a:pt x="1026" y="0"/>
                  </a:moveTo>
                  <a:cubicBezTo>
                    <a:pt x="758" y="258"/>
                    <a:pt x="534" y="568"/>
                    <a:pt x="393" y="935"/>
                  </a:cubicBezTo>
                  <a:cubicBezTo>
                    <a:pt x="0" y="1951"/>
                    <a:pt x="405" y="2870"/>
                    <a:pt x="1365" y="2870"/>
                  </a:cubicBezTo>
                  <a:cubicBezTo>
                    <a:pt x="1486" y="2870"/>
                    <a:pt x="1616" y="2855"/>
                    <a:pt x="1754" y="2825"/>
                  </a:cubicBezTo>
                  <a:cubicBezTo>
                    <a:pt x="3094" y="2523"/>
                    <a:pt x="4393" y="2035"/>
                    <a:pt x="5736" y="1729"/>
                  </a:cubicBezTo>
                  <a:cubicBezTo>
                    <a:pt x="6192" y="1626"/>
                    <a:pt x="6641" y="1580"/>
                    <a:pt x="7086" y="1580"/>
                  </a:cubicBezTo>
                  <a:cubicBezTo>
                    <a:pt x="8204" y="1580"/>
                    <a:pt x="9290" y="1874"/>
                    <a:pt x="10368" y="2309"/>
                  </a:cubicBezTo>
                  <a:cubicBezTo>
                    <a:pt x="12037" y="2983"/>
                    <a:pt x="13546" y="3945"/>
                    <a:pt x="15168" y="4715"/>
                  </a:cubicBezTo>
                  <a:cubicBezTo>
                    <a:pt x="16633" y="5408"/>
                    <a:pt x="18405" y="6230"/>
                    <a:pt x="20070" y="6230"/>
                  </a:cubicBezTo>
                  <a:cubicBezTo>
                    <a:pt x="20087" y="6230"/>
                    <a:pt x="20105" y="6230"/>
                    <a:pt x="20122" y="6229"/>
                  </a:cubicBezTo>
                  <a:cubicBezTo>
                    <a:pt x="21208" y="6216"/>
                    <a:pt x="21799" y="5364"/>
                    <a:pt x="21647" y="4337"/>
                  </a:cubicBezTo>
                  <a:cubicBezTo>
                    <a:pt x="21548" y="3657"/>
                    <a:pt x="20960" y="3237"/>
                    <a:pt x="20410" y="2897"/>
                  </a:cubicBezTo>
                  <a:cubicBezTo>
                    <a:pt x="19686" y="2457"/>
                    <a:pt x="17909" y="1158"/>
                    <a:pt x="19597" y="698"/>
                  </a:cubicBezTo>
                  <a:cubicBezTo>
                    <a:pt x="20077" y="568"/>
                    <a:pt x="20851" y="382"/>
                    <a:pt x="21335" y="0"/>
                  </a:cubicBezTo>
                  <a:lnTo>
                    <a:pt x="19435" y="0"/>
                  </a:lnTo>
                  <a:cubicBezTo>
                    <a:pt x="18373" y="344"/>
                    <a:pt x="17037" y="663"/>
                    <a:pt x="17181" y="1681"/>
                  </a:cubicBezTo>
                  <a:cubicBezTo>
                    <a:pt x="17270" y="2296"/>
                    <a:pt x="18030" y="2495"/>
                    <a:pt x="18504" y="2729"/>
                  </a:cubicBezTo>
                  <a:cubicBezTo>
                    <a:pt x="19108" y="3027"/>
                    <a:pt x="19758" y="3389"/>
                    <a:pt x="20198" y="3917"/>
                  </a:cubicBezTo>
                  <a:cubicBezTo>
                    <a:pt x="20466" y="4240"/>
                    <a:pt x="20837" y="4852"/>
                    <a:pt x="20490" y="5237"/>
                  </a:cubicBezTo>
                  <a:cubicBezTo>
                    <a:pt x="20338" y="5406"/>
                    <a:pt x="20082" y="5465"/>
                    <a:pt x="19796" y="5465"/>
                  </a:cubicBezTo>
                  <a:cubicBezTo>
                    <a:pt x="19300" y="5465"/>
                    <a:pt x="18713" y="5287"/>
                    <a:pt x="18422" y="5203"/>
                  </a:cubicBezTo>
                  <a:cubicBezTo>
                    <a:pt x="16679" y="4701"/>
                    <a:pt x="15150" y="3835"/>
                    <a:pt x="13611" y="2918"/>
                  </a:cubicBezTo>
                  <a:cubicBezTo>
                    <a:pt x="11739" y="1797"/>
                    <a:pt x="9437" y="956"/>
                    <a:pt x="7269" y="742"/>
                  </a:cubicBezTo>
                  <a:cubicBezTo>
                    <a:pt x="6873" y="703"/>
                    <a:pt x="6479" y="679"/>
                    <a:pt x="6086" y="679"/>
                  </a:cubicBezTo>
                  <a:cubicBezTo>
                    <a:pt x="5526" y="679"/>
                    <a:pt x="4969" y="728"/>
                    <a:pt x="4413" y="849"/>
                  </a:cubicBezTo>
                  <a:cubicBezTo>
                    <a:pt x="3617" y="1018"/>
                    <a:pt x="2861" y="1523"/>
                    <a:pt x="2043" y="1584"/>
                  </a:cubicBezTo>
                  <a:cubicBezTo>
                    <a:pt x="2001" y="1588"/>
                    <a:pt x="1962" y="1589"/>
                    <a:pt x="1925" y="1589"/>
                  </a:cubicBezTo>
                  <a:cubicBezTo>
                    <a:pt x="1136" y="1589"/>
                    <a:pt x="1362" y="868"/>
                    <a:pt x="1809" y="403"/>
                  </a:cubicBezTo>
                  <a:cubicBezTo>
                    <a:pt x="1960" y="244"/>
                    <a:pt x="2136" y="117"/>
                    <a:pt x="2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3708527" y="-488450"/>
              <a:ext cx="1233826" cy="693782"/>
            </a:xfrm>
            <a:custGeom>
              <a:rect b="b" l="l" r="r" t="t"/>
              <a:pathLst>
                <a:path extrusionOk="0" h="8483" w="12758">
                  <a:moveTo>
                    <a:pt x="2278" y="0"/>
                  </a:moveTo>
                  <a:cubicBezTo>
                    <a:pt x="1942" y="365"/>
                    <a:pt x="1282" y="581"/>
                    <a:pt x="979" y="897"/>
                  </a:cubicBezTo>
                  <a:cubicBezTo>
                    <a:pt x="0" y="1911"/>
                    <a:pt x="330" y="2969"/>
                    <a:pt x="1453" y="3570"/>
                  </a:cubicBezTo>
                  <a:cubicBezTo>
                    <a:pt x="2595" y="4182"/>
                    <a:pt x="3202" y="5419"/>
                    <a:pt x="1986" y="6378"/>
                  </a:cubicBezTo>
                  <a:cubicBezTo>
                    <a:pt x="1330" y="6896"/>
                    <a:pt x="1058" y="7394"/>
                    <a:pt x="1821" y="8068"/>
                  </a:cubicBezTo>
                  <a:cubicBezTo>
                    <a:pt x="2194" y="8399"/>
                    <a:pt x="2723" y="8483"/>
                    <a:pt x="3256" y="8483"/>
                  </a:cubicBezTo>
                  <a:cubicBezTo>
                    <a:pt x="3653" y="8483"/>
                    <a:pt x="4052" y="8436"/>
                    <a:pt x="4391" y="8411"/>
                  </a:cubicBezTo>
                  <a:cubicBezTo>
                    <a:pt x="6079" y="8288"/>
                    <a:pt x="8126" y="7367"/>
                    <a:pt x="8727" y="5646"/>
                  </a:cubicBezTo>
                  <a:cubicBezTo>
                    <a:pt x="9187" y="4320"/>
                    <a:pt x="7944" y="2609"/>
                    <a:pt x="9332" y="1608"/>
                  </a:cubicBezTo>
                  <a:cubicBezTo>
                    <a:pt x="9779" y="1282"/>
                    <a:pt x="10263" y="1151"/>
                    <a:pt x="10785" y="1007"/>
                  </a:cubicBezTo>
                  <a:cubicBezTo>
                    <a:pt x="11455" y="818"/>
                    <a:pt x="12098" y="433"/>
                    <a:pt x="12679" y="56"/>
                  </a:cubicBezTo>
                  <a:cubicBezTo>
                    <a:pt x="12699" y="42"/>
                    <a:pt x="12726" y="24"/>
                    <a:pt x="12758" y="0"/>
                  </a:cubicBezTo>
                  <a:lnTo>
                    <a:pt x="10023" y="0"/>
                  </a:lnTo>
                  <a:cubicBezTo>
                    <a:pt x="9985" y="11"/>
                    <a:pt x="9950" y="21"/>
                    <a:pt x="9916" y="32"/>
                  </a:cubicBezTo>
                  <a:cubicBezTo>
                    <a:pt x="8792" y="358"/>
                    <a:pt x="6903" y="268"/>
                    <a:pt x="6745" y="1856"/>
                  </a:cubicBezTo>
                  <a:cubicBezTo>
                    <a:pt x="6666" y="2632"/>
                    <a:pt x="7240" y="3278"/>
                    <a:pt x="6483" y="3876"/>
                  </a:cubicBezTo>
                  <a:cubicBezTo>
                    <a:pt x="6219" y="4085"/>
                    <a:pt x="5995" y="4170"/>
                    <a:pt x="5796" y="4170"/>
                  </a:cubicBezTo>
                  <a:cubicBezTo>
                    <a:pt x="5355" y="4170"/>
                    <a:pt x="5038" y="3750"/>
                    <a:pt x="4673" y="3333"/>
                  </a:cubicBezTo>
                  <a:cubicBezTo>
                    <a:pt x="4130" y="2718"/>
                    <a:pt x="3419" y="2725"/>
                    <a:pt x="2670" y="2615"/>
                  </a:cubicBezTo>
                  <a:cubicBezTo>
                    <a:pt x="2433" y="2577"/>
                    <a:pt x="1965" y="2567"/>
                    <a:pt x="1804" y="2354"/>
                  </a:cubicBezTo>
                  <a:cubicBezTo>
                    <a:pt x="1567" y="2041"/>
                    <a:pt x="1918" y="1516"/>
                    <a:pt x="2089" y="1265"/>
                  </a:cubicBezTo>
                  <a:cubicBezTo>
                    <a:pt x="2240" y="1045"/>
                    <a:pt x="2825" y="523"/>
                    <a:pt x="3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0" y="-488450"/>
              <a:ext cx="1555774" cy="798876"/>
            </a:xfrm>
            <a:custGeom>
              <a:rect b="b" l="l" r="r" t="t"/>
              <a:pathLst>
                <a:path extrusionOk="0" h="9768" w="16087">
                  <a:moveTo>
                    <a:pt x="14846" y="0"/>
                  </a:moveTo>
                  <a:cubicBezTo>
                    <a:pt x="14818" y="70"/>
                    <a:pt x="14784" y="138"/>
                    <a:pt x="14736" y="197"/>
                  </a:cubicBezTo>
                  <a:cubicBezTo>
                    <a:pt x="14506" y="492"/>
                    <a:pt x="13922" y="677"/>
                    <a:pt x="13592" y="818"/>
                  </a:cubicBezTo>
                  <a:cubicBezTo>
                    <a:pt x="13025" y="1059"/>
                    <a:pt x="12403" y="1296"/>
                    <a:pt x="11813" y="1481"/>
                  </a:cubicBezTo>
                  <a:cubicBezTo>
                    <a:pt x="10823" y="1791"/>
                    <a:pt x="9538" y="1832"/>
                    <a:pt x="8922" y="2828"/>
                  </a:cubicBezTo>
                  <a:cubicBezTo>
                    <a:pt x="8280" y="3866"/>
                    <a:pt x="8954" y="4597"/>
                    <a:pt x="9961" y="4828"/>
                  </a:cubicBezTo>
                  <a:cubicBezTo>
                    <a:pt x="10654" y="4986"/>
                    <a:pt x="11359" y="5233"/>
                    <a:pt x="11775" y="5858"/>
                  </a:cubicBezTo>
                  <a:cubicBezTo>
                    <a:pt x="12344" y="6714"/>
                    <a:pt x="11754" y="7772"/>
                    <a:pt x="10929" y="8250"/>
                  </a:cubicBezTo>
                  <a:cubicBezTo>
                    <a:pt x="10430" y="8540"/>
                    <a:pt x="9885" y="8661"/>
                    <a:pt x="9336" y="8661"/>
                  </a:cubicBezTo>
                  <a:cubicBezTo>
                    <a:pt x="8512" y="8661"/>
                    <a:pt x="7677" y="8387"/>
                    <a:pt x="6968" y="7999"/>
                  </a:cubicBezTo>
                  <a:cubicBezTo>
                    <a:pt x="6236" y="7597"/>
                    <a:pt x="5360" y="7085"/>
                    <a:pt x="5088" y="6233"/>
                  </a:cubicBezTo>
                  <a:cubicBezTo>
                    <a:pt x="4799" y="5322"/>
                    <a:pt x="5638" y="4879"/>
                    <a:pt x="5711" y="4024"/>
                  </a:cubicBezTo>
                  <a:cubicBezTo>
                    <a:pt x="5851" y="2395"/>
                    <a:pt x="3521" y="1859"/>
                    <a:pt x="2346" y="1859"/>
                  </a:cubicBezTo>
                  <a:cubicBezTo>
                    <a:pt x="1776" y="1859"/>
                    <a:pt x="804" y="1966"/>
                    <a:pt x="1223" y="2745"/>
                  </a:cubicBezTo>
                  <a:cubicBezTo>
                    <a:pt x="1464" y="3189"/>
                    <a:pt x="1913" y="3220"/>
                    <a:pt x="2354" y="3337"/>
                  </a:cubicBezTo>
                  <a:cubicBezTo>
                    <a:pt x="2996" y="3508"/>
                    <a:pt x="4408" y="3773"/>
                    <a:pt x="4044" y="4770"/>
                  </a:cubicBezTo>
                  <a:cubicBezTo>
                    <a:pt x="3888" y="5198"/>
                    <a:pt x="3400" y="5286"/>
                    <a:pt x="2870" y="5286"/>
                  </a:cubicBezTo>
                  <a:cubicBezTo>
                    <a:pt x="2498" y="5286"/>
                    <a:pt x="2106" y="5242"/>
                    <a:pt x="1794" y="5242"/>
                  </a:cubicBezTo>
                  <a:cubicBezTo>
                    <a:pt x="1698" y="5242"/>
                    <a:pt x="1610" y="5246"/>
                    <a:pt x="1532" y="5257"/>
                  </a:cubicBezTo>
                  <a:cubicBezTo>
                    <a:pt x="1085" y="5316"/>
                    <a:pt x="446" y="5536"/>
                    <a:pt x="0" y="5886"/>
                  </a:cubicBezTo>
                  <a:lnTo>
                    <a:pt x="0" y="7446"/>
                  </a:lnTo>
                  <a:cubicBezTo>
                    <a:pt x="72" y="7371"/>
                    <a:pt x="148" y="7298"/>
                    <a:pt x="230" y="7236"/>
                  </a:cubicBezTo>
                  <a:cubicBezTo>
                    <a:pt x="821" y="6797"/>
                    <a:pt x="1539" y="6353"/>
                    <a:pt x="2243" y="6130"/>
                  </a:cubicBezTo>
                  <a:cubicBezTo>
                    <a:pt x="2429" y="6071"/>
                    <a:pt x="2605" y="6044"/>
                    <a:pt x="2774" y="6044"/>
                  </a:cubicBezTo>
                  <a:cubicBezTo>
                    <a:pt x="3786" y="6044"/>
                    <a:pt x="4500" y="7020"/>
                    <a:pt x="5092" y="7786"/>
                  </a:cubicBezTo>
                  <a:cubicBezTo>
                    <a:pt x="5793" y="8697"/>
                    <a:pt x="6919" y="9294"/>
                    <a:pt x="8029" y="9580"/>
                  </a:cubicBezTo>
                  <a:cubicBezTo>
                    <a:pt x="8497" y="9699"/>
                    <a:pt x="9057" y="9768"/>
                    <a:pt x="9634" y="9768"/>
                  </a:cubicBezTo>
                  <a:cubicBezTo>
                    <a:pt x="10678" y="9768"/>
                    <a:pt x="11780" y="9543"/>
                    <a:pt x="12500" y="8992"/>
                  </a:cubicBezTo>
                  <a:cubicBezTo>
                    <a:pt x="13403" y="8305"/>
                    <a:pt x="14166" y="6749"/>
                    <a:pt x="13389" y="5725"/>
                  </a:cubicBezTo>
                  <a:cubicBezTo>
                    <a:pt x="12805" y="4948"/>
                    <a:pt x="11888" y="4965"/>
                    <a:pt x="11112" y="4515"/>
                  </a:cubicBezTo>
                  <a:cubicBezTo>
                    <a:pt x="10795" y="4333"/>
                    <a:pt x="10180" y="4034"/>
                    <a:pt x="10139" y="3622"/>
                  </a:cubicBezTo>
                  <a:cubicBezTo>
                    <a:pt x="10091" y="3192"/>
                    <a:pt x="10586" y="2708"/>
                    <a:pt x="10919" y="2515"/>
                  </a:cubicBezTo>
                  <a:cubicBezTo>
                    <a:pt x="11362" y="2261"/>
                    <a:pt x="11891" y="2165"/>
                    <a:pt x="12390" y="2106"/>
                  </a:cubicBezTo>
                  <a:cubicBezTo>
                    <a:pt x="13142" y="2024"/>
                    <a:pt x="13746" y="1763"/>
                    <a:pt x="14410" y="1402"/>
                  </a:cubicBezTo>
                  <a:cubicBezTo>
                    <a:pt x="14674" y="1258"/>
                    <a:pt x="15537" y="636"/>
                    <a:pt x="16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9"/>
          <p:cNvSpPr txBox="1"/>
          <p:nvPr>
            <p:ph type="title"/>
          </p:nvPr>
        </p:nvSpPr>
        <p:spPr>
          <a:xfrm>
            <a:off x="4827900" y="1152138"/>
            <a:ext cx="3596100" cy="841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3" name="Google Shape;363;p9"/>
          <p:cNvSpPr txBox="1"/>
          <p:nvPr>
            <p:ph idx="1" type="subTitle"/>
          </p:nvPr>
        </p:nvSpPr>
        <p:spPr>
          <a:xfrm>
            <a:off x="4827900" y="2133477"/>
            <a:ext cx="3596100" cy="21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64" name="Google Shape;364;p9"/>
          <p:cNvSpPr/>
          <p:nvPr/>
        </p:nvSpPr>
        <p:spPr>
          <a:xfrm>
            <a:off x="3929680" y="4035267"/>
            <a:ext cx="42969" cy="43115"/>
          </a:xfrm>
          <a:custGeom>
            <a:rect b="b" l="l" r="r" t="t"/>
            <a:pathLst>
              <a:path extrusionOk="0" h="887" w="884">
                <a:moveTo>
                  <a:pt x="440" y="0"/>
                </a:moveTo>
                <a:cubicBezTo>
                  <a:pt x="196" y="0"/>
                  <a:pt x="0" y="200"/>
                  <a:pt x="0" y="444"/>
                </a:cubicBezTo>
                <a:cubicBezTo>
                  <a:pt x="0" y="688"/>
                  <a:pt x="196" y="887"/>
                  <a:pt x="440" y="887"/>
                </a:cubicBezTo>
                <a:cubicBezTo>
                  <a:pt x="684" y="887"/>
                  <a:pt x="883" y="688"/>
                  <a:pt x="883" y="444"/>
                </a:cubicBezTo>
                <a:cubicBezTo>
                  <a:pt x="883" y="200"/>
                  <a:pt x="684" y="0"/>
                  <a:pt x="440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9"/>
          <p:cNvSpPr/>
          <p:nvPr/>
        </p:nvSpPr>
        <p:spPr>
          <a:xfrm>
            <a:off x="3720623" y="4145952"/>
            <a:ext cx="43115" cy="43115"/>
          </a:xfrm>
          <a:custGeom>
            <a:rect b="b" l="l" r="r" t="t"/>
            <a:pathLst>
              <a:path extrusionOk="0" h="887" w="887">
                <a:moveTo>
                  <a:pt x="443" y="1"/>
                </a:moveTo>
                <a:cubicBezTo>
                  <a:pt x="199" y="1"/>
                  <a:pt x="1" y="199"/>
                  <a:pt x="1" y="443"/>
                </a:cubicBezTo>
                <a:cubicBezTo>
                  <a:pt x="1" y="687"/>
                  <a:pt x="199" y="887"/>
                  <a:pt x="443" y="887"/>
                </a:cubicBezTo>
                <a:cubicBezTo>
                  <a:pt x="687" y="887"/>
                  <a:pt x="887" y="687"/>
                  <a:pt x="887" y="443"/>
                </a:cubicBezTo>
                <a:cubicBezTo>
                  <a:pt x="887" y="199"/>
                  <a:pt x="687" y="1"/>
                  <a:pt x="443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9"/>
          <p:cNvSpPr/>
          <p:nvPr/>
        </p:nvSpPr>
        <p:spPr>
          <a:xfrm>
            <a:off x="3845401" y="4272513"/>
            <a:ext cx="42969" cy="42969"/>
          </a:xfrm>
          <a:custGeom>
            <a:rect b="b" l="l" r="r" t="t"/>
            <a:pathLst>
              <a:path extrusionOk="0" h="884" w="884">
                <a:moveTo>
                  <a:pt x="443" y="0"/>
                </a:moveTo>
                <a:cubicBezTo>
                  <a:pt x="199" y="0"/>
                  <a:pt x="0" y="200"/>
                  <a:pt x="0" y="444"/>
                </a:cubicBezTo>
                <a:cubicBezTo>
                  <a:pt x="0" y="688"/>
                  <a:pt x="199" y="883"/>
                  <a:pt x="443" y="883"/>
                </a:cubicBezTo>
                <a:cubicBezTo>
                  <a:pt x="687" y="883"/>
                  <a:pt x="883" y="688"/>
                  <a:pt x="883" y="444"/>
                </a:cubicBezTo>
                <a:cubicBezTo>
                  <a:pt x="883" y="200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9"/>
          <p:cNvSpPr/>
          <p:nvPr/>
        </p:nvSpPr>
        <p:spPr>
          <a:xfrm>
            <a:off x="3802237" y="3991374"/>
            <a:ext cx="43163" cy="43115"/>
          </a:xfrm>
          <a:custGeom>
            <a:rect b="b" l="l" r="r" t="t"/>
            <a:pathLst>
              <a:path extrusionOk="0" h="887" w="888">
                <a:moveTo>
                  <a:pt x="444" y="1"/>
                </a:moveTo>
                <a:cubicBezTo>
                  <a:pt x="200" y="1"/>
                  <a:pt x="1" y="199"/>
                  <a:pt x="1" y="443"/>
                </a:cubicBezTo>
                <a:cubicBezTo>
                  <a:pt x="1" y="687"/>
                  <a:pt x="200" y="887"/>
                  <a:pt x="444" y="887"/>
                </a:cubicBezTo>
                <a:cubicBezTo>
                  <a:pt x="688" y="887"/>
                  <a:pt x="887" y="687"/>
                  <a:pt x="887" y="443"/>
                </a:cubicBezTo>
                <a:cubicBezTo>
                  <a:pt x="887" y="199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10"/>
          <p:cNvGrpSpPr/>
          <p:nvPr/>
        </p:nvGrpSpPr>
        <p:grpSpPr>
          <a:xfrm>
            <a:off x="4712725" y="2944050"/>
            <a:ext cx="1477149" cy="378976"/>
            <a:chOff x="4865125" y="3248850"/>
            <a:chExt cx="1477149" cy="378976"/>
          </a:xfrm>
        </p:grpSpPr>
        <p:sp>
          <p:nvSpPr>
            <p:cNvPr id="370" name="Google Shape;370;p10"/>
            <p:cNvSpPr/>
            <p:nvPr/>
          </p:nvSpPr>
          <p:spPr>
            <a:xfrm>
              <a:off x="5863097" y="3248850"/>
              <a:ext cx="55038" cy="56828"/>
            </a:xfrm>
            <a:custGeom>
              <a:rect b="b" l="l" r="r" t="t"/>
              <a:pathLst>
                <a:path extrusionOk="0" h="883" w="884">
                  <a:moveTo>
                    <a:pt x="443" y="0"/>
                  </a:moveTo>
                  <a:cubicBezTo>
                    <a:pt x="199" y="0"/>
                    <a:pt x="0" y="199"/>
                    <a:pt x="0" y="443"/>
                  </a:cubicBezTo>
                  <a:cubicBezTo>
                    <a:pt x="0" y="687"/>
                    <a:pt x="199" y="883"/>
                    <a:pt x="443" y="883"/>
                  </a:cubicBezTo>
                  <a:cubicBezTo>
                    <a:pt x="687" y="883"/>
                    <a:pt x="884" y="687"/>
                    <a:pt x="884" y="443"/>
                  </a:cubicBezTo>
                  <a:cubicBezTo>
                    <a:pt x="884" y="199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0"/>
            <p:cNvSpPr/>
            <p:nvPr/>
          </p:nvSpPr>
          <p:spPr>
            <a:xfrm>
              <a:off x="5128251" y="3553697"/>
              <a:ext cx="55038" cy="56892"/>
            </a:xfrm>
            <a:custGeom>
              <a:rect b="b" l="l" r="r" t="t"/>
              <a:pathLst>
                <a:path extrusionOk="0" h="884" w="884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0"/>
            <p:cNvSpPr/>
            <p:nvPr/>
          </p:nvSpPr>
          <p:spPr>
            <a:xfrm>
              <a:off x="6004311" y="3277361"/>
              <a:ext cx="55225" cy="56892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4"/>
                    <a:pt x="199" y="883"/>
                    <a:pt x="443" y="883"/>
                  </a:cubicBezTo>
                  <a:cubicBezTo>
                    <a:pt x="687" y="883"/>
                    <a:pt x="887" y="684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0"/>
            <p:cNvSpPr/>
            <p:nvPr/>
          </p:nvSpPr>
          <p:spPr>
            <a:xfrm>
              <a:off x="6287298" y="3570933"/>
              <a:ext cx="54976" cy="56892"/>
            </a:xfrm>
            <a:custGeom>
              <a:rect b="b" l="l" r="r" t="t"/>
              <a:pathLst>
                <a:path extrusionOk="0" h="884" w="883">
                  <a:moveTo>
                    <a:pt x="440" y="1"/>
                  </a:moveTo>
                  <a:cubicBezTo>
                    <a:pt x="196" y="1"/>
                    <a:pt x="0" y="200"/>
                    <a:pt x="0" y="444"/>
                  </a:cubicBezTo>
                  <a:cubicBezTo>
                    <a:pt x="0" y="688"/>
                    <a:pt x="196" y="884"/>
                    <a:pt x="440" y="884"/>
                  </a:cubicBezTo>
                  <a:cubicBezTo>
                    <a:pt x="684" y="884"/>
                    <a:pt x="883" y="688"/>
                    <a:pt x="883" y="444"/>
                  </a:cubicBezTo>
                  <a:cubicBezTo>
                    <a:pt x="883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0"/>
            <p:cNvSpPr/>
            <p:nvPr/>
          </p:nvSpPr>
          <p:spPr>
            <a:xfrm>
              <a:off x="5949270" y="3439610"/>
              <a:ext cx="55100" cy="56892"/>
            </a:xfrm>
            <a:custGeom>
              <a:rect b="b" l="l" r="r" t="t"/>
              <a:pathLst>
                <a:path extrusionOk="0" h="884" w="885">
                  <a:moveTo>
                    <a:pt x="441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4"/>
                    <a:pt x="441" y="884"/>
                  </a:cubicBezTo>
                  <a:cubicBezTo>
                    <a:pt x="688" y="884"/>
                    <a:pt x="884" y="688"/>
                    <a:pt x="884" y="444"/>
                  </a:cubicBezTo>
                  <a:cubicBezTo>
                    <a:pt x="884" y="200"/>
                    <a:pt x="688" y="1"/>
                    <a:pt x="441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0"/>
            <p:cNvSpPr/>
            <p:nvPr/>
          </p:nvSpPr>
          <p:spPr>
            <a:xfrm>
              <a:off x="4865125" y="3452202"/>
              <a:ext cx="55287" cy="57149"/>
            </a:xfrm>
            <a:custGeom>
              <a:rect b="b" l="l" r="r" t="t"/>
              <a:pathLst>
                <a:path extrusionOk="0" h="888" w="888">
                  <a:moveTo>
                    <a:pt x="444" y="1"/>
                  </a:moveTo>
                  <a:cubicBezTo>
                    <a:pt x="200" y="1"/>
                    <a:pt x="1" y="201"/>
                    <a:pt x="1" y="444"/>
                  </a:cubicBezTo>
                  <a:cubicBezTo>
                    <a:pt x="1" y="688"/>
                    <a:pt x="200" y="887"/>
                    <a:pt x="444" y="887"/>
                  </a:cubicBezTo>
                  <a:cubicBezTo>
                    <a:pt x="688" y="887"/>
                    <a:pt x="887" y="688"/>
                    <a:pt x="887" y="444"/>
                  </a:cubicBezTo>
                  <a:cubicBezTo>
                    <a:pt x="887" y="201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" name="Google Shape;376;p10"/>
          <p:cNvGrpSpPr/>
          <p:nvPr/>
        </p:nvGrpSpPr>
        <p:grpSpPr>
          <a:xfrm>
            <a:off x="1151428" y="3901712"/>
            <a:ext cx="445320" cy="572699"/>
            <a:chOff x="1303828" y="3901712"/>
            <a:chExt cx="445320" cy="572699"/>
          </a:xfrm>
        </p:grpSpPr>
        <p:sp>
          <p:nvSpPr>
            <p:cNvPr id="377" name="Google Shape;377;p10"/>
            <p:cNvSpPr/>
            <p:nvPr/>
          </p:nvSpPr>
          <p:spPr>
            <a:xfrm>
              <a:off x="1673223" y="3979271"/>
              <a:ext cx="75925" cy="76184"/>
            </a:xfrm>
            <a:custGeom>
              <a:rect b="b" l="l" r="r" t="t"/>
              <a:pathLst>
                <a:path extrusionOk="0" h="887" w="884">
                  <a:moveTo>
                    <a:pt x="440" y="0"/>
                  </a:moveTo>
                  <a:cubicBezTo>
                    <a:pt x="196" y="0"/>
                    <a:pt x="0" y="200"/>
                    <a:pt x="0" y="444"/>
                  </a:cubicBezTo>
                  <a:cubicBezTo>
                    <a:pt x="0" y="688"/>
                    <a:pt x="196" y="887"/>
                    <a:pt x="440" y="887"/>
                  </a:cubicBezTo>
                  <a:cubicBezTo>
                    <a:pt x="684" y="887"/>
                    <a:pt x="883" y="688"/>
                    <a:pt x="883" y="444"/>
                  </a:cubicBezTo>
                  <a:cubicBezTo>
                    <a:pt x="883" y="200"/>
                    <a:pt x="684" y="0"/>
                    <a:pt x="440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1303828" y="4174850"/>
              <a:ext cx="76182" cy="76184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0"/>
            <p:cNvSpPr/>
            <p:nvPr/>
          </p:nvSpPr>
          <p:spPr>
            <a:xfrm>
              <a:off x="1524306" y="4398485"/>
              <a:ext cx="75925" cy="75927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0"/>
            <p:cNvSpPr/>
            <p:nvPr/>
          </p:nvSpPr>
          <p:spPr>
            <a:xfrm>
              <a:off x="1448036" y="3901712"/>
              <a:ext cx="76268" cy="76184"/>
            </a:xfrm>
            <a:custGeom>
              <a:rect b="b" l="l" r="r" t="t"/>
              <a:pathLst>
                <a:path extrusionOk="0" h="887" w="888">
                  <a:moveTo>
                    <a:pt x="444" y="1"/>
                  </a:moveTo>
                  <a:cubicBezTo>
                    <a:pt x="200" y="1"/>
                    <a:pt x="1" y="199"/>
                    <a:pt x="1" y="443"/>
                  </a:cubicBezTo>
                  <a:cubicBezTo>
                    <a:pt x="1" y="687"/>
                    <a:pt x="200" y="887"/>
                    <a:pt x="444" y="887"/>
                  </a:cubicBezTo>
                  <a:cubicBezTo>
                    <a:pt x="688" y="887"/>
                    <a:pt x="887" y="687"/>
                    <a:pt x="887" y="443"/>
                  </a:cubicBezTo>
                  <a:cubicBezTo>
                    <a:pt x="887" y="199"/>
                    <a:pt x="688" y="1"/>
                    <a:pt x="444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" name="Google Shape;381;p10"/>
          <p:cNvGrpSpPr/>
          <p:nvPr/>
        </p:nvGrpSpPr>
        <p:grpSpPr>
          <a:xfrm>
            <a:off x="5030911" y="3444624"/>
            <a:ext cx="4054299" cy="1067137"/>
            <a:chOff x="736842" y="1480444"/>
            <a:chExt cx="3345959" cy="880694"/>
          </a:xfrm>
        </p:grpSpPr>
        <p:sp>
          <p:nvSpPr>
            <p:cNvPr id="382" name="Google Shape;382;p10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0"/>
            <p:cNvSpPr/>
            <p:nvPr/>
          </p:nvSpPr>
          <p:spPr>
            <a:xfrm rot="1610678">
              <a:off x="2546053" y="1674224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0" y="196"/>
                    <a:pt x="0" y="440"/>
                  </a:cubicBezTo>
                  <a:cubicBezTo>
                    <a:pt x="0" y="685"/>
                    <a:pt x="200" y="883"/>
                    <a:pt x="444" y="883"/>
                  </a:cubicBezTo>
                  <a:cubicBezTo>
                    <a:pt x="688" y="883"/>
                    <a:pt x="887" y="685"/>
                    <a:pt x="887" y="440"/>
                  </a:cubicBezTo>
                  <a:cubicBezTo>
                    <a:pt x="887" y="196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0"/>
            <p:cNvSpPr/>
            <p:nvPr/>
          </p:nvSpPr>
          <p:spPr>
            <a:xfrm rot="1610678">
              <a:off x="745375" y="2302963"/>
              <a:ext cx="49643" cy="49641"/>
            </a:xfrm>
            <a:custGeom>
              <a:rect b="b" l="l" r="r" t="t"/>
              <a:pathLst>
                <a:path extrusionOk="0" h="888" w="888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8"/>
                    <a:pt x="199" y="887"/>
                    <a:pt x="443" y="887"/>
                  </a:cubicBezTo>
                  <a:cubicBezTo>
                    <a:pt x="687" y="887"/>
                    <a:pt x="887" y="688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0"/>
            <p:cNvSpPr/>
            <p:nvPr/>
          </p:nvSpPr>
          <p:spPr>
            <a:xfrm rot="1610678">
              <a:off x="4024727" y="1812549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4" y="0"/>
                  </a:moveTo>
                  <a:cubicBezTo>
                    <a:pt x="200" y="0"/>
                    <a:pt x="1" y="197"/>
                    <a:pt x="1" y="440"/>
                  </a:cubicBezTo>
                  <a:cubicBezTo>
                    <a:pt x="1" y="684"/>
                    <a:pt x="200" y="883"/>
                    <a:pt x="444" y="883"/>
                  </a:cubicBezTo>
                  <a:cubicBezTo>
                    <a:pt x="688" y="883"/>
                    <a:pt x="887" y="684"/>
                    <a:pt x="887" y="440"/>
                  </a:cubicBezTo>
                  <a:cubicBezTo>
                    <a:pt x="887" y="197"/>
                    <a:pt x="688" y="0"/>
                    <a:pt x="44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0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0"/>
            <p:cNvSpPr/>
            <p:nvPr/>
          </p:nvSpPr>
          <p:spPr>
            <a:xfrm rot="1610678">
              <a:off x="2375289" y="1488927"/>
              <a:ext cx="49364" cy="49418"/>
            </a:xfrm>
            <a:custGeom>
              <a:rect b="b" l="l" r="r" t="t"/>
              <a:pathLst>
                <a:path extrusionOk="0" h="884" w="883">
                  <a:moveTo>
                    <a:pt x="443" y="1"/>
                  </a:moveTo>
                  <a:cubicBezTo>
                    <a:pt x="199" y="1"/>
                    <a:pt x="0" y="196"/>
                    <a:pt x="0" y="443"/>
                  </a:cubicBezTo>
                  <a:cubicBezTo>
                    <a:pt x="0" y="687"/>
                    <a:pt x="199" y="884"/>
                    <a:pt x="443" y="884"/>
                  </a:cubicBezTo>
                  <a:cubicBezTo>
                    <a:pt x="687" y="884"/>
                    <a:pt x="883" y="687"/>
                    <a:pt x="883" y="443"/>
                  </a:cubicBezTo>
                  <a:cubicBezTo>
                    <a:pt x="883" y="196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8" name="Google Shape;388;p10"/>
          <p:cNvSpPr txBox="1"/>
          <p:nvPr>
            <p:ph type="title"/>
          </p:nvPr>
        </p:nvSpPr>
        <p:spPr>
          <a:xfrm>
            <a:off x="1865100" y="3789100"/>
            <a:ext cx="5413800" cy="8145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hianita"/>
              <a:buNone/>
              <a:defRPr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hianita"/>
              <a:buNone/>
              <a:defRPr b="1"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hianita"/>
              <a:buNone/>
              <a:defRPr b="1"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hianita"/>
              <a:buNone/>
              <a:defRPr b="1"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hianita"/>
              <a:buNone/>
              <a:defRPr b="1"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hianita"/>
              <a:buNone/>
              <a:defRPr b="1"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hianita"/>
              <a:buNone/>
              <a:defRPr b="1"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hianita"/>
              <a:buNone/>
              <a:defRPr b="1"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hianita"/>
              <a:buNone/>
              <a:defRPr b="1" sz="3000">
                <a:solidFill>
                  <a:schemeClr val="dk1"/>
                </a:solidFill>
                <a:latin typeface="Bahianita"/>
                <a:ea typeface="Bahianita"/>
                <a:cs typeface="Bahianita"/>
                <a:sym typeface="Bahianit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●"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○"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idact Gothic"/>
              <a:buChar char="■"/>
              <a:defRPr sz="16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Relationship Id="rId5" Type="http://schemas.openxmlformats.org/officeDocument/2006/relationships/image" Target="../media/image14.png"/><Relationship Id="rId6" Type="http://schemas.openxmlformats.org/officeDocument/2006/relationships/image" Target="../media/image19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4.gif"/><Relationship Id="rId4" Type="http://schemas.openxmlformats.org/officeDocument/2006/relationships/image" Target="../media/image22.gif"/><Relationship Id="rId5" Type="http://schemas.openxmlformats.org/officeDocument/2006/relationships/image" Target="../media/image8.png"/><Relationship Id="rId6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0" name="Shape 2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Google Shape;2301;p53"/>
          <p:cNvSpPr/>
          <p:nvPr/>
        </p:nvSpPr>
        <p:spPr>
          <a:xfrm>
            <a:off x="8743223" y="362600"/>
            <a:ext cx="37307" cy="38519"/>
          </a:xfrm>
          <a:custGeom>
            <a:rect b="b" l="l" r="r" t="t"/>
            <a:pathLst>
              <a:path extrusionOk="0" h="883" w="884">
                <a:moveTo>
                  <a:pt x="443" y="0"/>
                </a:moveTo>
                <a:cubicBezTo>
                  <a:pt x="199" y="0"/>
                  <a:pt x="0" y="199"/>
                  <a:pt x="0" y="443"/>
                </a:cubicBezTo>
                <a:cubicBezTo>
                  <a:pt x="0" y="687"/>
                  <a:pt x="199" y="883"/>
                  <a:pt x="443" y="883"/>
                </a:cubicBezTo>
                <a:cubicBezTo>
                  <a:pt x="687" y="883"/>
                  <a:pt x="884" y="687"/>
                  <a:pt x="884" y="443"/>
                </a:cubicBezTo>
                <a:cubicBezTo>
                  <a:pt x="884" y="199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2" name="Google Shape;2302;p53"/>
          <p:cNvSpPr/>
          <p:nvPr/>
        </p:nvSpPr>
        <p:spPr>
          <a:xfrm>
            <a:off x="8245126" y="569229"/>
            <a:ext cx="37307" cy="38562"/>
          </a:xfrm>
          <a:custGeom>
            <a:rect b="b" l="l" r="r" t="t"/>
            <a:pathLst>
              <a:path extrusionOk="0" h="884" w="884">
                <a:moveTo>
                  <a:pt x="440" y="1"/>
                </a:moveTo>
                <a:cubicBezTo>
                  <a:pt x="196" y="1"/>
                  <a:pt x="1" y="200"/>
                  <a:pt x="1" y="444"/>
                </a:cubicBezTo>
                <a:cubicBezTo>
                  <a:pt x="1" y="688"/>
                  <a:pt x="196" y="884"/>
                  <a:pt x="440" y="884"/>
                </a:cubicBezTo>
                <a:cubicBezTo>
                  <a:pt x="684" y="884"/>
                  <a:pt x="883" y="688"/>
                  <a:pt x="883" y="444"/>
                </a:cubicBezTo>
                <a:cubicBezTo>
                  <a:pt x="883" y="200"/>
                  <a:pt x="684" y="1"/>
                  <a:pt x="440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3" name="Google Shape;2303;p53"/>
          <p:cNvSpPr/>
          <p:nvPr/>
        </p:nvSpPr>
        <p:spPr>
          <a:xfrm>
            <a:off x="8838941" y="381925"/>
            <a:ext cx="37434" cy="38562"/>
          </a:xfrm>
          <a:custGeom>
            <a:rect b="b" l="l" r="r" t="t"/>
            <a:pathLst>
              <a:path extrusionOk="0" h="884" w="887">
                <a:moveTo>
                  <a:pt x="443" y="0"/>
                </a:moveTo>
                <a:cubicBezTo>
                  <a:pt x="199" y="0"/>
                  <a:pt x="0" y="196"/>
                  <a:pt x="0" y="440"/>
                </a:cubicBezTo>
                <a:cubicBezTo>
                  <a:pt x="0" y="684"/>
                  <a:pt x="199" y="883"/>
                  <a:pt x="443" y="883"/>
                </a:cubicBezTo>
                <a:cubicBezTo>
                  <a:pt x="687" y="883"/>
                  <a:pt x="887" y="684"/>
                  <a:pt x="887" y="440"/>
                </a:cubicBezTo>
                <a:cubicBezTo>
                  <a:pt x="887" y="196"/>
                  <a:pt x="687" y="0"/>
                  <a:pt x="443" y="0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4" name="Google Shape;2304;p53"/>
          <p:cNvSpPr/>
          <p:nvPr/>
        </p:nvSpPr>
        <p:spPr>
          <a:xfrm>
            <a:off x="9030757" y="580913"/>
            <a:ext cx="37265" cy="38562"/>
          </a:xfrm>
          <a:custGeom>
            <a:rect b="b" l="l" r="r" t="t"/>
            <a:pathLst>
              <a:path extrusionOk="0" h="884" w="883">
                <a:moveTo>
                  <a:pt x="440" y="1"/>
                </a:moveTo>
                <a:cubicBezTo>
                  <a:pt x="196" y="1"/>
                  <a:pt x="0" y="200"/>
                  <a:pt x="0" y="444"/>
                </a:cubicBezTo>
                <a:cubicBezTo>
                  <a:pt x="0" y="688"/>
                  <a:pt x="196" y="884"/>
                  <a:pt x="440" y="884"/>
                </a:cubicBezTo>
                <a:cubicBezTo>
                  <a:pt x="684" y="884"/>
                  <a:pt x="883" y="688"/>
                  <a:pt x="883" y="444"/>
                </a:cubicBezTo>
                <a:cubicBezTo>
                  <a:pt x="883" y="200"/>
                  <a:pt x="684" y="1"/>
                  <a:pt x="440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5" name="Google Shape;2305;p53"/>
          <p:cNvSpPr/>
          <p:nvPr/>
        </p:nvSpPr>
        <p:spPr>
          <a:xfrm>
            <a:off x="8801633" y="491900"/>
            <a:ext cx="37349" cy="38562"/>
          </a:xfrm>
          <a:custGeom>
            <a:rect b="b" l="l" r="r" t="t"/>
            <a:pathLst>
              <a:path extrusionOk="0" h="884" w="885">
                <a:moveTo>
                  <a:pt x="441" y="1"/>
                </a:moveTo>
                <a:cubicBezTo>
                  <a:pt x="196" y="1"/>
                  <a:pt x="1" y="200"/>
                  <a:pt x="1" y="444"/>
                </a:cubicBezTo>
                <a:cubicBezTo>
                  <a:pt x="1" y="688"/>
                  <a:pt x="196" y="884"/>
                  <a:pt x="441" y="884"/>
                </a:cubicBezTo>
                <a:cubicBezTo>
                  <a:pt x="688" y="884"/>
                  <a:pt x="884" y="688"/>
                  <a:pt x="884" y="444"/>
                </a:cubicBezTo>
                <a:cubicBezTo>
                  <a:pt x="884" y="200"/>
                  <a:pt x="688" y="1"/>
                  <a:pt x="441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6" name="Google Shape;2306;p53"/>
          <p:cNvSpPr/>
          <p:nvPr/>
        </p:nvSpPr>
        <p:spPr>
          <a:xfrm>
            <a:off x="8066773" y="500435"/>
            <a:ext cx="37476" cy="38737"/>
          </a:xfrm>
          <a:custGeom>
            <a:rect b="b" l="l" r="r" t="t"/>
            <a:pathLst>
              <a:path extrusionOk="0" h="888" w="888">
                <a:moveTo>
                  <a:pt x="444" y="1"/>
                </a:moveTo>
                <a:cubicBezTo>
                  <a:pt x="200" y="1"/>
                  <a:pt x="1" y="201"/>
                  <a:pt x="1" y="444"/>
                </a:cubicBezTo>
                <a:cubicBezTo>
                  <a:pt x="1" y="688"/>
                  <a:pt x="200" y="887"/>
                  <a:pt x="444" y="887"/>
                </a:cubicBezTo>
                <a:cubicBezTo>
                  <a:pt x="688" y="887"/>
                  <a:pt x="887" y="688"/>
                  <a:pt x="887" y="444"/>
                </a:cubicBezTo>
                <a:cubicBezTo>
                  <a:pt x="887" y="201"/>
                  <a:pt x="688" y="1"/>
                  <a:pt x="444" y="1"/>
                </a:cubicBezTo>
                <a:close/>
              </a:path>
            </a:pathLst>
          </a:custGeom>
          <a:solidFill>
            <a:schemeClr val="dk1">
              <a:alpha val="1676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7" name="Google Shape;2307;p53"/>
          <p:cNvSpPr/>
          <p:nvPr/>
        </p:nvSpPr>
        <p:spPr>
          <a:xfrm>
            <a:off x="8347789" y="-374361"/>
            <a:ext cx="70502" cy="59376"/>
          </a:xfrm>
          <a:custGeom>
            <a:rect b="b" l="l" r="r" t="t"/>
            <a:pathLst>
              <a:path extrusionOk="0" h="726" w="729">
                <a:moveTo>
                  <a:pt x="364" y="1"/>
                </a:moveTo>
                <a:cubicBezTo>
                  <a:pt x="162" y="1"/>
                  <a:pt x="0" y="162"/>
                  <a:pt x="0" y="361"/>
                </a:cubicBezTo>
                <a:cubicBezTo>
                  <a:pt x="0" y="564"/>
                  <a:pt x="162" y="725"/>
                  <a:pt x="364" y="725"/>
                </a:cubicBezTo>
                <a:cubicBezTo>
                  <a:pt x="564" y="725"/>
                  <a:pt x="729" y="564"/>
                  <a:pt x="729" y="361"/>
                </a:cubicBezTo>
                <a:cubicBezTo>
                  <a:pt x="729" y="162"/>
                  <a:pt x="564" y="1"/>
                  <a:pt x="36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8" name="Google Shape;2308;p53"/>
          <p:cNvSpPr/>
          <p:nvPr/>
        </p:nvSpPr>
        <p:spPr>
          <a:xfrm>
            <a:off x="8498269" y="-388101"/>
            <a:ext cx="40715" cy="34350"/>
          </a:xfrm>
          <a:custGeom>
            <a:rect b="b" l="l" r="r" t="t"/>
            <a:pathLst>
              <a:path extrusionOk="0" h="420" w="421">
                <a:moveTo>
                  <a:pt x="210" y="0"/>
                </a:moveTo>
                <a:cubicBezTo>
                  <a:pt x="94" y="0"/>
                  <a:pt x="1" y="93"/>
                  <a:pt x="1" y="210"/>
                </a:cubicBezTo>
                <a:cubicBezTo>
                  <a:pt x="1" y="327"/>
                  <a:pt x="94" y="419"/>
                  <a:pt x="210" y="419"/>
                </a:cubicBezTo>
                <a:cubicBezTo>
                  <a:pt x="327" y="419"/>
                  <a:pt x="420" y="327"/>
                  <a:pt x="420" y="210"/>
                </a:cubicBezTo>
                <a:cubicBezTo>
                  <a:pt x="420" y="93"/>
                  <a:pt x="327" y="0"/>
                  <a:pt x="21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9" name="Google Shape;2309;p53"/>
          <p:cNvGrpSpPr/>
          <p:nvPr/>
        </p:nvGrpSpPr>
        <p:grpSpPr>
          <a:xfrm>
            <a:off x="7770625" y="1819463"/>
            <a:ext cx="933719" cy="889744"/>
            <a:chOff x="7770625" y="1819463"/>
            <a:chExt cx="933719" cy="889744"/>
          </a:xfrm>
        </p:grpSpPr>
        <p:sp>
          <p:nvSpPr>
            <p:cNvPr id="2310" name="Google Shape;2310;p53"/>
            <p:cNvSpPr/>
            <p:nvPr/>
          </p:nvSpPr>
          <p:spPr>
            <a:xfrm>
              <a:off x="7936500" y="2001404"/>
              <a:ext cx="767843" cy="707803"/>
            </a:xfrm>
            <a:custGeom>
              <a:rect b="b" l="l" r="r" t="t"/>
              <a:pathLst>
                <a:path extrusionOk="0" h="15903" w="17252">
                  <a:moveTo>
                    <a:pt x="8628" y="1"/>
                  </a:moveTo>
                  <a:cubicBezTo>
                    <a:pt x="3863" y="1"/>
                    <a:pt x="0" y="3560"/>
                    <a:pt x="0" y="7951"/>
                  </a:cubicBezTo>
                  <a:cubicBezTo>
                    <a:pt x="0" y="12342"/>
                    <a:pt x="3863" y="15902"/>
                    <a:pt x="8628" y="15902"/>
                  </a:cubicBezTo>
                  <a:cubicBezTo>
                    <a:pt x="13390" y="15902"/>
                    <a:pt x="17252" y="12342"/>
                    <a:pt x="17252" y="7951"/>
                  </a:cubicBezTo>
                  <a:cubicBezTo>
                    <a:pt x="17252" y="3560"/>
                    <a:pt x="13390" y="1"/>
                    <a:pt x="8628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7770625" y="1819463"/>
              <a:ext cx="823611" cy="823656"/>
            </a:xfrm>
            <a:custGeom>
              <a:rect b="b" l="l" r="r" t="t"/>
              <a:pathLst>
                <a:path extrusionOk="0" h="18506" w="18505">
                  <a:moveTo>
                    <a:pt x="9252" y="0"/>
                  </a:moveTo>
                  <a:cubicBezTo>
                    <a:pt x="4144" y="0"/>
                    <a:pt x="0" y="4144"/>
                    <a:pt x="0" y="9253"/>
                  </a:cubicBezTo>
                  <a:cubicBezTo>
                    <a:pt x="0" y="14362"/>
                    <a:pt x="4144" y="18506"/>
                    <a:pt x="9252" y="18506"/>
                  </a:cubicBezTo>
                  <a:cubicBezTo>
                    <a:pt x="14361" y="18506"/>
                    <a:pt x="18505" y="14362"/>
                    <a:pt x="18505" y="9253"/>
                  </a:cubicBezTo>
                  <a:cubicBezTo>
                    <a:pt x="18505" y="4144"/>
                    <a:pt x="14361" y="0"/>
                    <a:pt x="9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7849802" y="1898639"/>
              <a:ext cx="744432" cy="744477"/>
            </a:xfrm>
            <a:custGeom>
              <a:rect b="b" l="l" r="r" t="t"/>
              <a:pathLst>
                <a:path extrusionOk="0" h="16727" w="16726">
                  <a:moveTo>
                    <a:pt x="12929" y="1"/>
                  </a:moveTo>
                  <a:lnTo>
                    <a:pt x="12929" y="1"/>
                  </a:lnTo>
                  <a:cubicBezTo>
                    <a:pt x="14046" y="1530"/>
                    <a:pt x="14709" y="3416"/>
                    <a:pt x="14709" y="5457"/>
                  </a:cubicBezTo>
                  <a:cubicBezTo>
                    <a:pt x="14709" y="10566"/>
                    <a:pt x="10565" y="14710"/>
                    <a:pt x="5457" y="14710"/>
                  </a:cubicBezTo>
                  <a:cubicBezTo>
                    <a:pt x="3416" y="14710"/>
                    <a:pt x="1533" y="14047"/>
                    <a:pt x="1" y="12931"/>
                  </a:cubicBezTo>
                  <a:lnTo>
                    <a:pt x="1" y="12931"/>
                  </a:lnTo>
                  <a:cubicBezTo>
                    <a:pt x="1684" y="15229"/>
                    <a:pt x="4406" y="16727"/>
                    <a:pt x="7473" y="16727"/>
                  </a:cubicBezTo>
                  <a:cubicBezTo>
                    <a:pt x="12582" y="16727"/>
                    <a:pt x="16726" y="12583"/>
                    <a:pt x="16726" y="7474"/>
                  </a:cubicBezTo>
                  <a:cubicBezTo>
                    <a:pt x="16726" y="4406"/>
                    <a:pt x="15232" y="1685"/>
                    <a:pt x="12929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7798887" y="2010929"/>
              <a:ext cx="347604" cy="630538"/>
            </a:xfrm>
            <a:custGeom>
              <a:rect b="b" l="l" r="r" t="t"/>
              <a:pathLst>
                <a:path extrusionOk="0" h="14167" w="7810">
                  <a:moveTo>
                    <a:pt x="5030" y="0"/>
                  </a:moveTo>
                  <a:lnTo>
                    <a:pt x="5030" y="0"/>
                  </a:lnTo>
                  <a:cubicBezTo>
                    <a:pt x="1278" y="2487"/>
                    <a:pt x="261" y="6161"/>
                    <a:pt x="0" y="8318"/>
                  </a:cubicBezTo>
                  <a:cubicBezTo>
                    <a:pt x="1254" y="11524"/>
                    <a:pt x="4240" y="13857"/>
                    <a:pt x="7810" y="14166"/>
                  </a:cubicBezTo>
                  <a:cubicBezTo>
                    <a:pt x="4134" y="8297"/>
                    <a:pt x="5030" y="0"/>
                    <a:pt x="5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7850113" y="2474239"/>
              <a:ext cx="296375" cy="167215"/>
            </a:xfrm>
            <a:custGeom>
              <a:rect b="b" l="l" r="r" t="t"/>
              <a:pathLst>
                <a:path extrusionOk="0" h="3757" w="6659">
                  <a:moveTo>
                    <a:pt x="0" y="1"/>
                  </a:moveTo>
                  <a:lnTo>
                    <a:pt x="0" y="1"/>
                  </a:lnTo>
                  <a:cubicBezTo>
                    <a:pt x="1533" y="2093"/>
                    <a:pt x="3924" y="3519"/>
                    <a:pt x="6659" y="3756"/>
                  </a:cubicBezTo>
                  <a:cubicBezTo>
                    <a:pt x="6261" y="3120"/>
                    <a:pt x="5917" y="2454"/>
                    <a:pt x="5618" y="1774"/>
                  </a:cubicBezTo>
                  <a:cubicBezTo>
                    <a:pt x="5560" y="1774"/>
                    <a:pt x="5504" y="1777"/>
                    <a:pt x="5450" y="1777"/>
                  </a:cubicBezTo>
                  <a:cubicBezTo>
                    <a:pt x="3412" y="1777"/>
                    <a:pt x="1529" y="1117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8022754" y="1844520"/>
              <a:ext cx="571476" cy="465860"/>
            </a:xfrm>
            <a:custGeom>
              <a:rect b="b" l="l" r="r" t="t"/>
              <a:pathLst>
                <a:path extrusionOk="0" h="10467" w="12840">
                  <a:moveTo>
                    <a:pt x="6773" y="0"/>
                  </a:moveTo>
                  <a:cubicBezTo>
                    <a:pt x="4917" y="149"/>
                    <a:pt x="2560" y="1045"/>
                    <a:pt x="0" y="3739"/>
                  </a:cubicBezTo>
                  <a:cubicBezTo>
                    <a:pt x="0" y="3739"/>
                    <a:pt x="108" y="3733"/>
                    <a:pt x="305" y="3733"/>
                  </a:cubicBezTo>
                  <a:cubicBezTo>
                    <a:pt x="1805" y="3733"/>
                    <a:pt x="8494" y="4103"/>
                    <a:pt x="12668" y="10466"/>
                  </a:cubicBezTo>
                  <a:cubicBezTo>
                    <a:pt x="12781" y="9892"/>
                    <a:pt x="12840" y="9298"/>
                    <a:pt x="12840" y="8690"/>
                  </a:cubicBezTo>
                  <a:cubicBezTo>
                    <a:pt x="12840" y="4697"/>
                    <a:pt x="10315" y="1299"/>
                    <a:pt x="67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8425225" y="1898639"/>
              <a:ext cx="168995" cy="411739"/>
            </a:xfrm>
            <a:custGeom>
              <a:rect b="b" l="l" r="r" t="t"/>
              <a:pathLst>
                <a:path extrusionOk="0" h="9251" w="3797">
                  <a:moveTo>
                    <a:pt x="0" y="1"/>
                  </a:moveTo>
                  <a:lnTo>
                    <a:pt x="0" y="1"/>
                  </a:lnTo>
                  <a:cubicBezTo>
                    <a:pt x="1117" y="1530"/>
                    <a:pt x="1780" y="3416"/>
                    <a:pt x="1780" y="5457"/>
                  </a:cubicBezTo>
                  <a:cubicBezTo>
                    <a:pt x="1780" y="5928"/>
                    <a:pt x="1746" y="6391"/>
                    <a:pt x="1677" y="6845"/>
                  </a:cubicBezTo>
                  <a:cubicBezTo>
                    <a:pt x="2365" y="7533"/>
                    <a:pt x="3021" y="8329"/>
                    <a:pt x="3625" y="9250"/>
                  </a:cubicBezTo>
                  <a:cubicBezTo>
                    <a:pt x="3738" y="8676"/>
                    <a:pt x="3797" y="8082"/>
                    <a:pt x="3797" y="7474"/>
                  </a:cubicBezTo>
                  <a:cubicBezTo>
                    <a:pt x="3797" y="4402"/>
                    <a:pt x="2303" y="1685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7834670" y="1851552"/>
              <a:ext cx="188133" cy="159426"/>
            </a:xfrm>
            <a:custGeom>
              <a:rect b="b" l="l" r="r" t="t"/>
              <a:pathLst>
                <a:path extrusionOk="0" h="3582" w="4227">
                  <a:moveTo>
                    <a:pt x="4226" y="1"/>
                  </a:moveTo>
                  <a:cubicBezTo>
                    <a:pt x="2478" y="736"/>
                    <a:pt x="1004" y="1997"/>
                    <a:pt x="0" y="3581"/>
                  </a:cubicBezTo>
                  <a:lnTo>
                    <a:pt x="4226" y="3581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7924395" y="1930061"/>
              <a:ext cx="196901" cy="161740"/>
            </a:xfrm>
            <a:custGeom>
              <a:rect b="b" l="l" r="r" t="t"/>
              <a:pathLst>
                <a:path extrusionOk="0" h="3634" w="4424">
                  <a:moveTo>
                    <a:pt x="2619" y="0"/>
                  </a:moveTo>
                  <a:cubicBezTo>
                    <a:pt x="2158" y="0"/>
                    <a:pt x="1659" y="162"/>
                    <a:pt x="1221" y="487"/>
                  </a:cubicBezTo>
                  <a:cubicBezTo>
                    <a:pt x="304" y="1171"/>
                    <a:pt x="1" y="2319"/>
                    <a:pt x="548" y="3054"/>
                  </a:cubicBezTo>
                  <a:cubicBezTo>
                    <a:pt x="833" y="3439"/>
                    <a:pt x="1296" y="3633"/>
                    <a:pt x="1803" y="3633"/>
                  </a:cubicBezTo>
                  <a:cubicBezTo>
                    <a:pt x="2264" y="3633"/>
                    <a:pt x="2763" y="3472"/>
                    <a:pt x="3200" y="3146"/>
                  </a:cubicBezTo>
                  <a:cubicBezTo>
                    <a:pt x="4121" y="2463"/>
                    <a:pt x="4423" y="1315"/>
                    <a:pt x="3873" y="580"/>
                  </a:cubicBezTo>
                  <a:cubicBezTo>
                    <a:pt x="3587" y="195"/>
                    <a:pt x="3126" y="0"/>
                    <a:pt x="261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9" name="Google Shape;2319;p53"/>
          <p:cNvGrpSpPr/>
          <p:nvPr/>
        </p:nvGrpSpPr>
        <p:grpSpPr>
          <a:xfrm>
            <a:off x="-291527" y="2858708"/>
            <a:ext cx="1958228" cy="3172949"/>
            <a:chOff x="-291527" y="2858708"/>
            <a:chExt cx="1958228" cy="3172949"/>
          </a:xfrm>
        </p:grpSpPr>
        <p:sp>
          <p:nvSpPr>
            <p:cNvPr id="2320" name="Google Shape;2320;p53"/>
            <p:cNvSpPr/>
            <p:nvPr/>
          </p:nvSpPr>
          <p:spPr>
            <a:xfrm rot="406064">
              <a:off x="-50552" y="2993813"/>
              <a:ext cx="1548420" cy="2956910"/>
            </a:xfrm>
            <a:custGeom>
              <a:rect b="b" l="l" r="r" t="t"/>
              <a:pathLst>
                <a:path extrusionOk="0" h="61429" w="32168">
                  <a:moveTo>
                    <a:pt x="20705" y="0"/>
                  </a:moveTo>
                  <a:cubicBezTo>
                    <a:pt x="13803" y="0"/>
                    <a:pt x="6110" y="12223"/>
                    <a:pt x="3131" y="28314"/>
                  </a:cubicBezTo>
                  <a:cubicBezTo>
                    <a:pt x="1" y="45225"/>
                    <a:pt x="3262" y="60006"/>
                    <a:pt x="10415" y="61333"/>
                  </a:cubicBezTo>
                  <a:cubicBezTo>
                    <a:pt x="10760" y="61397"/>
                    <a:pt x="11108" y="61428"/>
                    <a:pt x="11457" y="61428"/>
                  </a:cubicBezTo>
                  <a:cubicBezTo>
                    <a:pt x="18363" y="61428"/>
                    <a:pt x="26058" y="49207"/>
                    <a:pt x="29037" y="33111"/>
                  </a:cubicBezTo>
                  <a:cubicBezTo>
                    <a:pt x="32167" y="16199"/>
                    <a:pt x="28907" y="1418"/>
                    <a:pt x="21749" y="96"/>
                  </a:cubicBezTo>
                  <a:cubicBezTo>
                    <a:pt x="21404" y="32"/>
                    <a:pt x="21056" y="0"/>
                    <a:pt x="20705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 rot="406064">
              <a:off x="-122696" y="2939640"/>
              <a:ext cx="1548372" cy="2956862"/>
            </a:xfrm>
            <a:custGeom>
              <a:rect b="b" l="l" r="r" t="t"/>
              <a:pathLst>
                <a:path extrusionOk="0" h="61428" w="32167">
                  <a:moveTo>
                    <a:pt x="20708" y="0"/>
                  </a:moveTo>
                  <a:cubicBezTo>
                    <a:pt x="13802" y="0"/>
                    <a:pt x="6109" y="12223"/>
                    <a:pt x="3131" y="28314"/>
                  </a:cubicBezTo>
                  <a:cubicBezTo>
                    <a:pt x="0" y="45225"/>
                    <a:pt x="3264" y="60006"/>
                    <a:pt x="10418" y="61332"/>
                  </a:cubicBezTo>
                  <a:cubicBezTo>
                    <a:pt x="10762" y="61396"/>
                    <a:pt x="11110" y="61427"/>
                    <a:pt x="11459" y="61427"/>
                  </a:cubicBezTo>
                  <a:cubicBezTo>
                    <a:pt x="18363" y="61427"/>
                    <a:pt x="26061" y="49206"/>
                    <a:pt x="29039" y="33110"/>
                  </a:cubicBezTo>
                  <a:cubicBezTo>
                    <a:pt x="32166" y="16200"/>
                    <a:pt x="28906" y="1419"/>
                    <a:pt x="21752" y="96"/>
                  </a:cubicBezTo>
                  <a:cubicBezTo>
                    <a:pt x="21407" y="32"/>
                    <a:pt x="21058" y="0"/>
                    <a:pt x="207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 rot="406064">
              <a:off x="496528" y="3017457"/>
              <a:ext cx="910192" cy="2905742"/>
            </a:xfrm>
            <a:custGeom>
              <a:rect b="b" l="l" r="r" t="t"/>
              <a:pathLst>
                <a:path extrusionOk="0" h="60366" w="18909">
                  <a:moveTo>
                    <a:pt x="10813" y="0"/>
                  </a:moveTo>
                  <a:lnTo>
                    <a:pt x="10813" y="0"/>
                  </a:lnTo>
                  <a:cubicBezTo>
                    <a:pt x="14947" y="5436"/>
                    <a:pt x="16297" y="17960"/>
                    <a:pt x="13716" y="31892"/>
                  </a:cubicBezTo>
                  <a:cubicBezTo>
                    <a:pt x="11198" y="45497"/>
                    <a:pt x="5663" y="56506"/>
                    <a:pt x="1" y="60365"/>
                  </a:cubicBezTo>
                  <a:cubicBezTo>
                    <a:pt x="6491" y="58781"/>
                    <a:pt x="13321" y="47178"/>
                    <a:pt x="16090" y="32235"/>
                  </a:cubicBezTo>
                  <a:cubicBezTo>
                    <a:pt x="18908" y="17004"/>
                    <a:pt x="16541" y="3498"/>
                    <a:pt x="10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 rot="406064">
              <a:off x="278170" y="2939626"/>
              <a:ext cx="746773" cy="2956814"/>
            </a:xfrm>
            <a:custGeom>
              <a:rect b="b" l="l" r="r" t="t"/>
              <a:pathLst>
                <a:path extrusionOk="0" h="61427" w="15514">
                  <a:moveTo>
                    <a:pt x="12387" y="1"/>
                  </a:moveTo>
                  <a:cubicBezTo>
                    <a:pt x="11986" y="1"/>
                    <a:pt x="11581" y="42"/>
                    <a:pt x="11174" y="123"/>
                  </a:cubicBezTo>
                  <a:lnTo>
                    <a:pt x="1" y="60501"/>
                  </a:lnTo>
                  <a:cubicBezTo>
                    <a:pt x="653" y="60913"/>
                    <a:pt x="1351" y="61195"/>
                    <a:pt x="2090" y="61332"/>
                  </a:cubicBezTo>
                  <a:cubicBezTo>
                    <a:pt x="2430" y="61396"/>
                    <a:pt x="2774" y="61426"/>
                    <a:pt x="3119" y="61426"/>
                  </a:cubicBezTo>
                  <a:cubicBezTo>
                    <a:pt x="3523" y="61426"/>
                    <a:pt x="3929" y="61385"/>
                    <a:pt x="4337" y="61305"/>
                  </a:cubicBezTo>
                  <a:lnTo>
                    <a:pt x="15513" y="927"/>
                  </a:lnTo>
                  <a:cubicBezTo>
                    <a:pt x="14861" y="515"/>
                    <a:pt x="14163" y="233"/>
                    <a:pt x="13424" y="96"/>
                  </a:cubicBezTo>
                  <a:cubicBezTo>
                    <a:pt x="13081" y="32"/>
                    <a:pt x="12735" y="1"/>
                    <a:pt x="12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24" name="Google Shape;2324;p53"/>
          <p:cNvSpPr txBox="1"/>
          <p:nvPr>
            <p:ph type="ctrTitle"/>
          </p:nvPr>
        </p:nvSpPr>
        <p:spPr>
          <a:xfrm>
            <a:off x="1809900" y="1656650"/>
            <a:ext cx="5524200" cy="18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8780"/>
              <a:t>Razor Clamming</a:t>
            </a:r>
            <a:r>
              <a:rPr lang="en" sz="5580"/>
              <a:t> </a:t>
            </a:r>
            <a:endParaRPr sz="558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5580">
                <a:highlight>
                  <a:schemeClr val="dk2"/>
                </a:highlight>
              </a:rPr>
              <a:t>in Washington State</a:t>
            </a:r>
            <a:endParaRPr b="0">
              <a:solidFill>
                <a:schemeClr val="accent1"/>
              </a:solidFill>
              <a:latin typeface="Bahianita"/>
              <a:ea typeface="Bahianita"/>
              <a:cs typeface="Bahianita"/>
              <a:sym typeface="Bahianita"/>
            </a:endParaRPr>
          </a:p>
        </p:txBody>
      </p:sp>
      <p:sp>
        <p:nvSpPr>
          <p:cNvPr id="2325" name="Google Shape;2325;p53"/>
          <p:cNvSpPr txBox="1"/>
          <p:nvPr>
            <p:ph idx="1" type="subTitle"/>
          </p:nvPr>
        </p:nvSpPr>
        <p:spPr>
          <a:xfrm>
            <a:off x="1809900" y="3593825"/>
            <a:ext cx="55242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5" name="Shape 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6" name="Google Shape;2626;p62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Shovel</a:t>
            </a:r>
            <a:endParaRPr/>
          </a:p>
        </p:txBody>
      </p:sp>
      <p:sp>
        <p:nvSpPr>
          <p:cNvPr id="2627" name="Google Shape;2627;p62"/>
          <p:cNvSpPr txBox="1"/>
          <p:nvPr/>
        </p:nvSpPr>
        <p:spPr>
          <a:xfrm>
            <a:off x="3365000" y="488675"/>
            <a:ext cx="496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/>
          </a:p>
        </p:txBody>
      </p:sp>
      <p:pic>
        <p:nvPicPr>
          <p:cNvPr id="2628" name="Google Shape;2628;p62"/>
          <p:cNvPicPr preferRelativeResize="0"/>
          <p:nvPr/>
        </p:nvPicPr>
        <p:blipFill rotWithShape="1">
          <a:blip r:embed="rId3">
            <a:alphaModFix/>
          </a:blip>
          <a:srcRect b="12016" l="0" r="0" t="11734"/>
          <a:stretch/>
        </p:blipFill>
        <p:spPr>
          <a:xfrm>
            <a:off x="344350" y="1543150"/>
            <a:ext cx="5208226" cy="297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629" name="Google Shape;2629;p62"/>
          <p:cNvSpPr txBox="1"/>
          <p:nvPr/>
        </p:nvSpPr>
        <p:spPr>
          <a:xfrm>
            <a:off x="5552575" y="1543150"/>
            <a:ext cx="32787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Washington Department of Fishing &amp; Wildlife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https://www.youtube.com/watch?v=RBM9b5r6rMQ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3" name="Shape 2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" name="Google Shape;2634;p63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Clam gun</a:t>
            </a:r>
            <a:endParaRPr/>
          </a:p>
        </p:txBody>
      </p:sp>
      <p:pic>
        <p:nvPicPr>
          <p:cNvPr id="2635" name="Google Shape;263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4925"/>
            <a:ext cx="2857500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6" name="Google Shape;2636;p63"/>
          <p:cNvSpPr txBox="1"/>
          <p:nvPr>
            <p:ph idx="1" type="subTitle"/>
          </p:nvPr>
        </p:nvSpPr>
        <p:spPr>
          <a:xfrm>
            <a:off x="3117675" y="1084925"/>
            <a:ext cx="3573900" cy="39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Tilt 10-15 degree toward the ocean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The show should be slightly closer to you while pointing toward the ocean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Push down and slightly wiggle back and forth to help if needed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If your strength allows, the main body of the gun should be all the way into the ground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Press on the air hole on the gun. Need to keep it tight without letting go. </a:t>
            </a:r>
            <a:r>
              <a:rPr lang="en" sz="1300"/>
              <a:t>Pressure</a:t>
            </a:r>
            <a:r>
              <a:rPr lang="en" sz="1300"/>
              <a:t> builds up in there.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LOCK your back straight, squat down slightly, and use your LEGS to pull up (not the back).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If you feel like you hit something on the way down, pull up a bit and try to readjust the angle so the clam doesn’t crack.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2637" name="Google Shape;2637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00" y="3380450"/>
            <a:ext cx="1610651" cy="161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8" name="Google Shape;2638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3050" y="3380450"/>
            <a:ext cx="1480025" cy="161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9" name="Google Shape;2639;p63"/>
          <p:cNvPicPr preferRelativeResize="0"/>
          <p:nvPr/>
        </p:nvPicPr>
        <p:blipFill rotWithShape="1">
          <a:blip r:embed="rId6">
            <a:alphaModFix/>
          </a:blip>
          <a:srcRect b="12513" l="33885" r="34055" t="12287"/>
          <a:stretch/>
        </p:blipFill>
        <p:spPr>
          <a:xfrm>
            <a:off x="6691575" y="1041550"/>
            <a:ext cx="2382675" cy="400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3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p64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the shells! Easiest shellfish shuck of your life</a:t>
            </a:r>
            <a:endParaRPr/>
          </a:p>
        </p:txBody>
      </p:sp>
      <p:graphicFrame>
        <p:nvGraphicFramePr>
          <p:cNvPr id="2645" name="Google Shape;2645;p64"/>
          <p:cNvGraphicFramePr/>
          <p:nvPr/>
        </p:nvGraphicFramePr>
        <p:xfrm>
          <a:off x="1348888" y="1784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{124028C2-D67B-40A6-8B82-0474F14500C7}</a:tableStyleId>
              </a:tblPr>
              <a:tblGrid>
                <a:gridCol w="2235025"/>
              </a:tblGrid>
              <a:tr h="479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Boiling water on stove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798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Bowl of iced water + ice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79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That’s it!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sp>
        <p:nvSpPr>
          <p:cNvPr id="2646" name="Google Shape;2646;p64"/>
          <p:cNvSpPr txBox="1"/>
          <p:nvPr/>
        </p:nvSpPr>
        <p:spPr>
          <a:xfrm>
            <a:off x="1012600" y="1057550"/>
            <a:ext cx="2907600" cy="48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3857"/>
                </a:solidFill>
                <a:latin typeface="Bahianita"/>
                <a:ea typeface="Bahianita"/>
                <a:cs typeface="Bahianita"/>
                <a:sym typeface="Bahianita"/>
              </a:rPr>
              <a:t>What you need</a:t>
            </a:r>
            <a:endParaRPr sz="3000">
              <a:solidFill>
                <a:srgbClr val="003857"/>
              </a:solidFill>
              <a:latin typeface="Bahianita"/>
              <a:ea typeface="Bahianita"/>
              <a:cs typeface="Bahianita"/>
              <a:sym typeface="Bahianita"/>
            </a:endParaRPr>
          </a:p>
        </p:txBody>
      </p:sp>
      <p:graphicFrame>
        <p:nvGraphicFramePr>
          <p:cNvPr id="2647" name="Google Shape;2647;p64"/>
          <p:cNvGraphicFramePr/>
          <p:nvPr/>
        </p:nvGraphicFramePr>
        <p:xfrm>
          <a:off x="5570513" y="1784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{124028C2-D67B-40A6-8B82-0474F14500C7}</a:tableStyleId>
              </a:tblPr>
              <a:tblGrid>
                <a:gridCol w="2235025"/>
              </a:tblGrid>
              <a:tr h="479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Put clam still alive in its shell  into boiling water for at most 10s. The longer the clam is “cooked”, the more chewy it gets.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798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Place the boiled clam into iced water and wait 5-10s.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79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The clam will now perfectly come off the shell with just normal peeling.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79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That’s it!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sp>
        <p:nvSpPr>
          <p:cNvPr id="2648" name="Google Shape;2648;p64"/>
          <p:cNvSpPr txBox="1"/>
          <p:nvPr/>
        </p:nvSpPr>
        <p:spPr>
          <a:xfrm>
            <a:off x="5234225" y="1057550"/>
            <a:ext cx="2907600" cy="48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3857"/>
                </a:solidFill>
                <a:latin typeface="Bahianita"/>
                <a:ea typeface="Bahianita"/>
                <a:cs typeface="Bahianita"/>
                <a:sym typeface="Bahianita"/>
              </a:rPr>
              <a:t>What you need</a:t>
            </a:r>
            <a:endParaRPr sz="3000">
              <a:solidFill>
                <a:srgbClr val="003857"/>
              </a:solidFill>
              <a:latin typeface="Bahianita"/>
              <a:ea typeface="Bahianita"/>
              <a:cs typeface="Bahianita"/>
              <a:sym typeface="Bahianit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2" name="Shape 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3" name="Google Shape;2653;p65"/>
          <p:cNvPicPr preferRelativeResize="0"/>
          <p:nvPr/>
        </p:nvPicPr>
        <p:blipFill rotWithShape="1">
          <a:blip r:embed="rId3">
            <a:alphaModFix/>
          </a:blip>
          <a:srcRect b="12827" l="34313" r="34183" t="13065"/>
          <a:stretch/>
        </p:blipFill>
        <p:spPr>
          <a:xfrm>
            <a:off x="2845976" y="405325"/>
            <a:ext cx="2455800" cy="43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9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0" name="Google Shape;2330;p54"/>
          <p:cNvGrpSpPr/>
          <p:nvPr/>
        </p:nvGrpSpPr>
        <p:grpSpPr>
          <a:xfrm>
            <a:off x="8173326" y="4420822"/>
            <a:ext cx="906819" cy="631746"/>
            <a:chOff x="8173326" y="4420822"/>
            <a:chExt cx="906819" cy="631746"/>
          </a:xfrm>
        </p:grpSpPr>
        <p:sp>
          <p:nvSpPr>
            <p:cNvPr id="2331" name="Google Shape;2331;p54"/>
            <p:cNvSpPr/>
            <p:nvPr/>
          </p:nvSpPr>
          <p:spPr>
            <a:xfrm>
              <a:off x="8368356" y="4425930"/>
              <a:ext cx="582087" cy="613193"/>
            </a:xfrm>
            <a:custGeom>
              <a:rect b="b" l="l" r="r" t="t"/>
              <a:pathLst>
                <a:path extrusionOk="0" h="11404" w="10825">
                  <a:moveTo>
                    <a:pt x="6073" y="1"/>
                  </a:moveTo>
                  <a:cubicBezTo>
                    <a:pt x="5857" y="1"/>
                    <a:pt x="5640" y="113"/>
                    <a:pt x="5530" y="350"/>
                  </a:cubicBezTo>
                  <a:lnTo>
                    <a:pt x="4238" y="3169"/>
                  </a:lnTo>
                  <a:lnTo>
                    <a:pt x="1127" y="2337"/>
                  </a:lnTo>
                  <a:cubicBezTo>
                    <a:pt x="1071" y="2322"/>
                    <a:pt x="1017" y="2315"/>
                    <a:pt x="965" y="2315"/>
                  </a:cubicBezTo>
                  <a:cubicBezTo>
                    <a:pt x="511" y="2315"/>
                    <a:pt x="198" y="2836"/>
                    <a:pt x="470" y="3246"/>
                  </a:cubicBezTo>
                  <a:lnTo>
                    <a:pt x="2228" y="5924"/>
                  </a:lnTo>
                  <a:lnTo>
                    <a:pt x="307" y="8524"/>
                  </a:lnTo>
                  <a:cubicBezTo>
                    <a:pt x="0" y="8940"/>
                    <a:pt x="323" y="9485"/>
                    <a:pt x="785" y="9485"/>
                  </a:cubicBezTo>
                  <a:cubicBezTo>
                    <a:pt x="845" y="9485"/>
                    <a:pt x="908" y="9475"/>
                    <a:pt x="972" y="9455"/>
                  </a:cubicBezTo>
                  <a:lnTo>
                    <a:pt x="4315" y="8391"/>
                  </a:lnTo>
                  <a:lnTo>
                    <a:pt x="7222" y="11228"/>
                  </a:lnTo>
                  <a:cubicBezTo>
                    <a:pt x="7346" y="11350"/>
                    <a:pt x="7493" y="11404"/>
                    <a:pt x="7637" y="11404"/>
                  </a:cubicBezTo>
                  <a:cubicBezTo>
                    <a:pt x="7994" y="11404"/>
                    <a:pt x="8329" y="11074"/>
                    <a:pt x="8223" y="10652"/>
                  </a:cubicBezTo>
                  <a:lnTo>
                    <a:pt x="7392" y="7320"/>
                  </a:lnTo>
                  <a:lnTo>
                    <a:pt x="10359" y="5706"/>
                  </a:lnTo>
                  <a:cubicBezTo>
                    <a:pt x="10824" y="5452"/>
                    <a:pt x="10758" y="4764"/>
                    <a:pt x="10251" y="4606"/>
                  </a:cubicBezTo>
                  <a:lnTo>
                    <a:pt x="7196" y="3653"/>
                  </a:lnTo>
                  <a:lnTo>
                    <a:pt x="6671" y="505"/>
                  </a:lnTo>
                  <a:cubicBezTo>
                    <a:pt x="6616" y="178"/>
                    <a:pt x="6345" y="1"/>
                    <a:pt x="6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4"/>
            <p:cNvSpPr/>
            <p:nvPr/>
          </p:nvSpPr>
          <p:spPr>
            <a:xfrm>
              <a:off x="8691738" y="4420822"/>
              <a:ext cx="16132" cy="34251"/>
            </a:xfrm>
            <a:custGeom>
              <a:rect b="b" l="l" r="r" t="t"/>
              <a:pathLst>
                <a:path extrusionOk="0" h="637" w="300">
                  <a:moveTo>
                    <a:pt x="188" y="1"/>
                  </a:moveTo>
                  <a:cubicBezTo>
                    <a:pt x="135" y="1"/>
                    <a:pt x="88" y="37"/>
                    <a:pt x="78" y="91"/>
                  </a:cubicBezTo>
                  <a:lnTo>
                    <a:pt x="11" y="512"/>
                  </a:lnTo>
                  <a:cubicBezTo>
                    <a:pt x="1" y="570"/>
                    <a:pt x="41" y="626"/>
                    <a:pt x="100" y="637"/>
                  </a:cubicBezTo>
                  <a:lnTo>
                    <a:pt x="118" y="637"/>
                  </a:lnTo>
                  <a:cubicBezTo>
                    <a:pt x="166" y="637"/>
                    <a:pt x="214" y="600"/>
                    <a:pt x="222" y="548"/>
                  </a:cubicBezTo>
                  <a:lnTo>
                    <a:pt x="289" y="123"/>
                  </a:lnTo>
                  <a:cubicBezTo>
                    <a:pt x="299" y="68"/>
                    <a:pt x="259" y="13"/>
                    <a:pt x="204" y="2"/>
                  </a:cubicBezTo>
                  <a:cubicBezTo>
                    <a:pt x="198" y="1"/>
                    <a:pt x="19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4"/>
            <p:cNvSpPr/>
            <p:nvPr/>
          </p:nvSpPr>
          <p:spPr>
            <a:xfrm>
              <a:off x="8659583" y="4493304"/>
              <a:ext cx="36565" cy="161256"/>
            </a:xfrm>
            <a:custGeom>
              <a:rect b="b" l="l" r="r" t="t"/>
              <a:pathLst>
                <a:path extrusionOk="0" h="2999" w="680">
                  <a:moveTo>
                    <a:pt x="567" y="1"/>
                  </a:moveTo>
                  <a:cubicBezTo>
                    <a:pt x="516" y="1"/>
                    <a:pt x="468" y="39"/>
                    <a:pt x="458" y="90"/>
                  </a:cubicBezTo>
                  <a:lnTo>
                    <a:pt x="310" y="1017"/>
                  </a:lnTo>
                  <a:cubicBezTo>
                    <a:pt x="299" y="1077"/>
                    <a:pt x="340" y="1132"/>
                    <a:pt x="399" y="1143"/>
                  </a:cubicBezTo>
                  <a:lnTo>
                    <a:pt x="413" y="1143"/>
                  </a:lnTo>
                  <a:cubicBezTo>
                    <a:pt x="466" y="1143"/>
                    <a:pt x="510" y="1106"/>
                    <a:pt x="521" y="1055"/>
                  </a:cubicBezTo>
                  <a:lnTo>
                    <a:pt x="669" y="127"/>
                  </a:lnTo>
                  <a:cubicBezTo>
                    <a:pt x="679" y="68"/>
                    <a:pt x="639" y="13"/>
                    <a:pt x="580" y="1"/>
                  </a:cubicBezTo>
                  <a:cubicBezTo>
                    <a:pt x="576" y="1"/>
                    <a:pt x="571" y="1"/>
                    <a:pt x="567" y="1"/>
                  </a:cubicBezTo>
                  <a:close/>
                  <a:moveTo>
                    <a:pt x="267" y="1855"/>
                  </a:moveTo>
                  <a:cubicBezTo>
                    <a:pt x="216" y="1855"/>
                    <a:pt x="169" y="1890"/>
                    <a:pt x="159" y="1945"/>
                  </a:cubicBezTo>
                  <a:lnTo>
                    <a:pt x="7" y="2872"/>
                  </a:lnTo>
                  <a:cubicBezTo>
                    <a:pt x="0" y="2932"/>
                    <a:pt x="41" y="2987"/>
                    <a:pt x="96" y="2998"/>
                  </a:cubicBezTo>
                  <a:lnTo>
                    <a:pt x="114" y="2998"/>
                  </a:lnTo>
                  <a:cubicBezTo>
                    <a:pt x="166" y="2998"/>
                    <a:pt x="210" y="2961"/>
                    <a:pt x="218" y="2909"/>
                  </a:cubicBezTo>
                  <a:lnTo>
                    <a:pt x="369" y="1982"/>
                  </a:lnTo>
                  <a:cubicBezTo>
                    <a:pt x="380" y="1923"/>
                    <a:pt x="340" y="1868"/>
                    <a:pt x="280" y="1856"/>
                  </a:cubicBezTo>
                  <a:cubicBezTo>
                    <a:pt x="276" y="1856"/>
                    <a:pt x="271" y="1855"/>
                    <a:pt x="267" y="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4"/>
            <p:cNvSpPr/>
            <p:nvPr/>
          </p:nvSpPr>
          <p:spPr>
            <a:xfrm>
              <a:off x="8628557" y="4692739"/>
              <a:ext cx="35221" cy="34251"/>
            </a:xfrm>
            <a:custGeom>
              <a:rect b="b" l="l" r="r" t="t"/>
              <a:pathLst>
                <a:path extrusionOk="0" h="637" w="655">
                  <a:moveTo>
                    <a:pt x="544" y="1"/>
                  </a:moveTo>
                  <a:cubicBezTo>
                    <a:pt x="490" y="1"/>
                    <a:pt x="443" y="39"/>
                    <a:pt x="436" y="91"/>
                  </a:cubicBezTo>
                  <a:lnTo>
                    <a:pt x="396" y="349"/>
                  </a:lnTo>
                  <a:lnTo>
                    <a:pt x="182" y="201"/>
                  </a:lnTo>
                  <a:cubicBezTo>
                    <a:pt x="163" y="188"/>
                    <a:pt x="142" y="182"/>
                    <a:pt x="121" y="182"/>
                  </a:cubicBezTo>
                  <a:cubicBezTo>
                    <a:pt x="87" y="182"/>
                    <a:pt x="54" y="198"/>
                    <a:pt x="34" y="227"/>
                  </a:cubicBezTo>
                  <a:cubicBezTo>
                    <a:pt x="1" y="279"/>
                    <a:pt x="11" y="345"/>
                    <a:pt x="59" y="379"/>
                  </a:cubicBezTo>
                  <a:lnTo>
                    <a:pt x="410" y="619"/>
                  </a:lnTo>
                  <a:cubicBezTo>
                    <a:pt x="429" y="630"/>
                    <a:pt x="451" y="637"/>
                    <a:pt x="473" y="637"/>
                  </a:cubicBezTo>
                  <a:cubicBezTo>
                    <a:pt x="488" y="637"/>
                    <a:pt x="503" y="633"/>
                    <a:pt x="514" y="630"/>
                  </a:cubicBezTo>
                  <a:cubicBezTo>
                    <a:pt x="547" y="615"/>
                    <a:pt x="574" y="582"/>
                    <a:pt x="577" y="548"/>
                  </a:cubicBezTo>
                  <a:lnTo>
                    <a:pt x="647" y="127"/>
                  </a:lnTo>
                  <a:cubicBezTo>
                    <a:pt x="654" y="68"/>
                    <a:pt x="618" y="13"/>
                    <a:pt x="558" y="2"/>
                  </a:cubicBezTo>
                  <a:cubicBezTo>
                    <a:pt x="553" y="1"/>
                    <a:pt x="549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4"/>
            <p:cNvSpPr/>
            <p:nvPr/>
          </p:nvSpPr>
          <p:spPr>
            <a:xfrm>
              <a:off x="8450572" y="4598856"/>
              <a:ext cx="148466" cy="86032"/>
            </a:xfrm>
            <a:custGeom>
              <a:rect b="b" l="l" r="r" t="t"/>
              <a:pathLst>
                <a:path extrusionOk="0" h="1600" w="2761">
                  <a:moveTo>
                    <a:pt x="123" y="0"/>
                  </a:moveTo>
                  <a:cubicBezTo>
                    <a:pt x="83" y="0"/>
                    <a:pt x="45" y="22"/>
                    <a:pt x="27" y="60"/>
                  </a:cubicBezTo>
                  <a:cubicBezTo>
                    <a:pt x="0" y="111"/>
                    <a:pt x="19" y="178"/>
                    <a:pt x="75" y="203"/>
                  </a:cubicBezTo>
                  <a:lnTo>
                    <a:pt x="931" y="632"/>
                  </a:lnTo>
                  <a:cubicBezTo>
                    <a:pt x="946" y="640"/>
                    <a:pt x="965" y="643"/>
                    <a:pt x="980" y="643"/>
                  </a:cubicBezTo>
                  <a:cubicBezTo>
                    <a:pt x="1020" y="643"/>
                    <a:pt x="1057" y="621"/>
                    <a:pt x="1076" y="584"/>
                  </a:cubicBezTo>
                  <a:cubicBezTo>
                    <a:pt x="1101" y="529"/>
                    <a:pt x="1079" y="466"/>
                    <a:pt x="1028" y="440"/>
                  </a:cubicBezTo>
                  <a:lnTo>
                    <a:pt x="171" y="11"/>
                  </a:lnTo>
                  <a:cubicBezTo>
                    <a:pt x="155" y="4"/>
                    <a:pt x="139" y="0"/>
                    <a:pt x="123" y="0"/>
                  </a:cubicBezTo>
                  <a:close/>
                  <a:moveTo>
                    <a:pt x="1839" y="858"/>
                  </a:moveTo>
                  <a:cubicBezTo>
                    <a:pt x="1800" y="858"/>
                    <a:pt x="1763" y="879"/>
                    <a:pt x="1744" y="916"/>
                  </a:cubicBezTo>
                  <a:cubicBezTo>
                    <a:pt x="1719" y="969"/>
                    <a:pt x="1737" y="1031"/>
                    <a:pt x="1792" y="1061"/>
                  </a:cubicBezTo>
                  <a:lnTo>
                    <a:pt x="1884" y="1105"/>
                  </a:lnTo>
                  <a:lnTo>
                    <a:pt x="2579" y="1581"/>
                  </a:lnTo>
                  <a:cubicBezTo>
                    <a:pt x="2598" y="1593"/>
                    <a:pt x="2620" y="1600"/>
                    <a:pt x="2638" y="1600"/>
                  </a:cubicBezTo>
                  <a:cubicBezTo>
                    <a:pt x="2672" y="1600"/>
                    <a:pt x="2704" y="1581"/>
                    <a:pt x="2727" y="1552"/>
                  </a:cubicBezTo>
                  <a:cubicBezTo>
                    <a:pt x="2760" y="1504"/>
                    <a:pt x="2749" y="1438"/>
                    <a:pt x="2697" y="1404"/>
                  </a:cubicBezTo>
                  <a:lnTo>
                    <a:pt x="1992" y="920"/>
                  </a:lnTo>
                  <a:lnTo>
                    <a:pt x="1884" y="868"/>
                  </a:lnTo>
                  <a:cubicBezTo>
                    <a:pt x="1870" y="861"/>
                    <a:pt x="1854" y="858"/>
                    <a:pt x="1839" y="8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4"/>
            <p:cNvSpPr/>
            <p:nvPr/>
          </p:nvSpPr>
          <p:spPr>
            <a:xfrm>
              <a:off x="8383842" y="4565464"/>
              <a:ext cx="33662" cy="21884"/>
            </a:xfrm>
            <a:custGeom>
              <a:rect b="b" l="l" r="r" t="t"/>
              <a:pathLst>
                <a:path extrusionOk="0" h="407" w="626">
                  <a:moveTo>
                    <a:pt x="123" y="1"/>
                  </a:moveTo>
                  <a:cubicBezTo>
                    <a:pt x="83" y="1"/>
                    <a:pt x="45" y="23"/>
                    <a:pt x="27" y="60"/>
                  </a:cubicBezTo>
                  <a:cubicBezTo>
                    <a:pt x="0" y="112"/>
                    <a:pt x="19" y="178"/>
                    <a:pt x="75" y="204"/>
                  </a:cubicBezTo>
                  <a:lnTo>
                    <a:pt x="455" y="396"/>
                  </a:lnTo>
                  <a:cubicBezTo>
                    <a:pt x="470" y="403"/>
                    <a:pt x="488" y="407"/>
                    <a:pt x="503" y="407"/>
                  </a:cubicBezTo>
                  <a:cubicBezTo>
                    <a:pt x="544" y="407"/>
                    <a:pt x="581" y="385"/>
                    <a:pt x="599" y="348"/>
                  </a:cubicBezTo>
                  <a:cubicBezTo>
                    <a:pt x="625" y="293"/>
                    <a:pt x="603" y="230"/>
                    <a:pt x="551" y="204"/>
                  </a:cubicBezTo>
                  <a:lnTo>
                    <a:pt x="170" y="12"/>
                  </a:lnTo>
                  <a:cubicBezTo>
                    <a:pt x="155" y="4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4"/>
            <p:cNvSpPr/>
            <p:nvPr/>
          </p:nvSpPr>
          <p:spPr>
            <a:xfrm>
              <a:off x="8780945" y="5006650"/>
              <a:ext cx="24843" cy="31832"/>
            </a:xfrm>
            <a:custGeom>
              <a:rect b="b" l="l" r="r" t="t"/>
              <a:pathLst>
                <a:path extrusionOk="0" h="592" w="462">
                  <a:moveTo>
                    <a:pt x="123" y="1"/>
                  </a:moveTo>
                  <a:cubicBezTo>
                    <a:pt x="105" y="1"/>
                    <a:pt x="87" y="5"/>
                    <a:pt x="70" y="15"/>
                  </a:cubicBezTo>
                  <a:cubicBezTo>
                    <a:pt x="18" y="45"/>
                    <a:pt x="0" y="108"/>
                    <a:pt x="30" y="159"/>
                  </a:cubicBezTo>
                  <a:cubicBezTo>
                    <a:pt x="140" y="362"/>
                    <a:pt x="210" y="491"/>
                    <a:pt x="226" y="525"/>
                  </a:cubicBezTo>
                  <a:cubicBezTo>
                    <a:pt x="229" y="532"/>
                    <a:pt x="236" y="544"/>
                    <a:pt x="244" y="554"/>
                  </a:cubicBezTo>
                  <a:cubicBezTo>
                    <a:pt x="266" y="577"/>
                    <a:pt x="296" y="592"/>
                    <a:pt x="325" y="592"/>
                  </a:cubicBezTo>
                  <a:cubicBezTo>
                    <a:pt x="351" y="592"/>
                    <a:pt x="373" y="584"/>
                    <a:pt x="395" y="566"/>
                  </a:cubicBezTo>
                  <a:cubicBezTo>
                    <a:pt x="461" y="506"/>
                    <a:pt x="461" y="506"/>
                    <a:pt x="214" y="56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4"/>
            <p:cNvSpPr/>
            <p:nvPr/>
          </p:nvSpPr>
          <p:spPr>
            <a:xfrm>
              <a:off x="8664530" y="4778718"/>
              <a:ext cx="108889" cy="201960"/>
            </a:xfrm>
            <a:custGeom>
              <a:rect b="b" l="l" r="r" t="t"/>
              <a:pathLst>
                <a:path extrusionOk="0" h="3756" w="2025">
                  <a:moveTo>
                    <a:pt x="120" y="1"/>
                  </a:moveTo>
                  <a:cubicBezTo>
                    <a:pt x="110" y="1"/>
                    <a:pt x="100" y="3"/>
                    <a:pt x="89" y="6"/>
                  </a:cubicBezTo>
                  <a:cubicBezTo>
                    <a:pt x="33" y="21"/>
                    <a:pt x="0" y="79"/>
                    <a:pt x="15" y="135"/>
                  </a:cubicBezTo>
                  <a:lnTo>
                    <a:pt x="181" y="759"/>
                  </a:lnTo>
                  <a:cubicBezTo>
                    <a:pt x="185" y="767"/>
                    <a:pt x="188" y="778"/>
                    <a:pt x="193" y="785"/>
                  </a:cubicBezTo>
                  <a:cubicBezTo>
                    <a:pt x="200" y="797"/>
                    <a:pt x="222" y="841"/>
                    <a:pt x="263" y="915"/>
                  </a:cubicBezTo>
                  <a:cubicBezTo>
                    <a:pt x="285" y="952"/>
                    <a:pt x="321" y="970"/>
                    <a:pt x="358" y="970"/>
                  </a:cubicBezTo>
                  <a:cubicBezTo>
                    <a:pt x="374" y="970"/>
                    <a:pt x="392" y="966"/>
                    <a:pt x="410" y="955"/>
                  </a:cubicBezTo>
                  <a:cubicBezTo>
                    <a:pt x="462" y="930"/>
                    <a:pt x="481" y="863"/>
                    <a:pt x="451" y="811"/>
                  </a:cubicBezTo>
                  <a:cubicBezTo>
                    <a:pt x="421" y="759"/>
                    <a:pt x="399" y="722"/>
                    <a:pt x="384" y="693"/>
                  </a:cubicBezTo>
                  <a:lnTo>
                    <a:pt x="222" y="79"/>
                  </a:lnTo>
                  <a:cubicBezTo>
                    <a:pt x="210" y="34"/>
                    <a:pt x="168" y="1"/>
                    <a:pt x="120" y="1"/>
                  </a:cubicBezTo>
                  <a:close/>
                  <a:moveTo>
                    <a:pt x="744" y="1455"/>
                  </a:moveTo>
                  <a:cubicBezTo>
                    <a:pt x="726" y="1455"/>
                    <a:pt x="708" y="1459"/>
                    <a:pt x="691" y="1469"/>
                  </a:cubicBezTo>
                  <a:cubicBezTo>
                    <a:pt x="640" y="1494"/>
                    <a:pt x="621" y="1561"/>
                    <a:pt x="650" y="1613"/>
                  </a:cubicBezTo>
                  <a:lnTo>
                    <a:pt x="1038" y="2307"/>
                  </a:lnTo>
                  <a:cubicBezTo>
                    <a:pt x="1057" y="2345"/>
                    <a:pt x="1093" y="2362"/>
                    <a:pt x="1131" y="2362"/>
                  </a:cubicBezTo>
                  <a:cubicBezTo>
                    <a:pt x="1149" y="2362"/>
                    <a:pt x="1168" y="2359"/>
                    <a:pt x="1182" y="2352"/>
                  </a:cubicBezTo>
                  <a:cubicBezTo>
                    <a:pt x="1234" y="2322"/>
                    <a:pt x="1252" y="2256"/>
                    <a:pt x="1223" y="2204"/>
                  </a:cubicBezTo>
                  <a:lnTo>
                    <a:pt x="839" y="1509"/>
                  </a:lnTo>
                  <a:cubicBezTo>
                    <a:pt x="819" y="1475"/>
                    <a:pt x="781" y="1455"/>
                    <a:pt x="744" y="1455"/>
                  </a:cubicBezTo>
                  <a:close/>
                  <a:moveTo>
                    <a:pt x="1516" y="2847"/>
                  </a:moveTo>
                  <a:cubicBezTo>
                    <a:pt x="1498" y="2847"/>
                    <a:pt x="1480" y="2852"/>
                    <a:pt x="1463" y="2861"/>
                  </a:cubicBezTo>
                  <a:cubicBezTo>
                    <a:pt x="1412" y="2887"/>
                    <a:pt x="1393" y="2954"/>
                    <a:pt x="1422" y="3005"/>
                  </a:cubicBezTo>
                  <a:lnTo>
                    <a:pt x="1811" y="3704"/>
                  </a:lnTo>
                  <a:cubicBezTo>
                    <a:pt x="1828" y="3737"/>
                    <a:pt x="1866" y="3755"/>
                    <a:pt x="1903" y="3755"/>
                  </a:cubicBezTo>
                  <a:cubicBezTo>
                    <a:pt x="1922" y="3755"/>
                    <a:pt x="1936" y="3752"/>
                    <a:pt x="1954" y="3745"/>
                  </a:cubicBezTo>
                  <a:cubicBezTo>
                    <a:pt x="2006" y="3714"/>
                    <a:pt x="2024" y="3652"/>
                    <a:pt x="1995" y="3600"/>
                  </a:cubicBezTo>
                  <a:lnTo>
                    <a:pt x="1611" y="2902"/>
                  </a:lnTo>
                  <a:cubicBezTo>
                    <a:pt x="1591" y="2867"/>
                    <a:pt x="1554" y="2847"/>
                    <a:pt x="1516" y="28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4"/>
            <p:cNvSpPr/>
            <p:nvPr/>
          </p:nvSpPr>
          <p:spPr>
            <a:xfrm>
              <a:off x="8627750" y="4715484"/>
              <a:ext cx="38609" cy="33768"/>
            </a:xfrm>
            <a:custGeom>
              <a:rect b="b" l="l" r="r" t="t"/>
              <a:pathLst>
                <a:path extrusionOk="0" h="628" w="718">
                  <a:moveTo>
                    <a:pt x="490" y="1"/>
                  </a:moveTo>
                  <a:cubicBezTo>
                    <a:pt x="470" y="1"/>
                    <a:pt x="451" y="6"/>
                    <a:pt x="433" y="14"/>
                  </a:cubicBezTo>
                  <a:lnTo>
                    <a:pt x="67" y="240"/>
                  </a:lnTo>
                  <a:cubicBezTo>
                    <a:pt x="16" y="270"/>
                    <a:pt x="1" y="336"/>
                    <a:pt x="30" y="384"/>
                  </a:cubicBezTo>
                  <a:cubicBezTo>
                    <a:pt x="52" y="418"/>
                    <a:pt x="87" y="436"/>
                    <a:pt x="123" y="436"/>
                  </a:cubicBezTo>
                  <a:cubicBezTo>
                    <a:pt x="142" y="436"/>
                    <a:pt x="161" y="431"/>
                    <a:pt x="178" y="421"/>
                  </a:cubicBezTo>
                  <a:lnTo>
                    <a:pt x="422" y="273"/>
                  </a:lnTo>
                  <a:lnTo>
                    <a:pt x="495" y="546"/>
                  </a:lnTo>
                  <a:cubicBezTo>
                    <a:pt x="507" y="595"/>
                    <a:pt x="551" y="628"/>
                    <a:pt x="599" y="628"/>
                  </a:cubicBezTo>
                  <a:cubicBezTo>
                    <a:pt x="606" y="628"/>
                    <a:pt x="618" y="624"/>
                    <a:pt x="625" y="624"/>
                  </a:cubicBezTo>
                  <a:cubicBezTo>
                    <a:pt x="681" y="609"/>
                    <a:pt x="717" y="551"/>
                    <a:pt x="703" y="491"/>
                  </a:cubicBezTo>
                  <a:lnTo>
                    <a:pt x="592" y="81"/>
                  </a:lnTo>
                  <a:cubicBezTo>
                    <a:pt x="581" y="48"/>
                    <a:pt x="558" y="22"/>
                    <a:pt x="529" y="7"/>
                  </a:cubicBezTo>
                  <a:cubicBezTo>
                    <a:pt x="516" y="3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4"/>
            <p:cNvSpPr/>
            <p:nvPr/>
          </p:nvSpPr>
          <p:spPr>
            <a:xfrm>
              <a:off x="8427343" y="4749198"/>
              <a:ext cx="177826" cy="138673"/>
            </a:xfrm>
            <a:custGeom>
              <a:rect b="b" l="l" r="r" t="t"/>
              <a:pathLst>
                <a:path extrusionOk="0" h="2579" w="3307">
                  <a:moveTo>
                    <a:pt x="3186" y="0"/>
                  </a:moveTo>
                  <a:cubicBezTo>
                    <a:pt x="3167" y="0"/>
                    <a:pt x="3147" y="5"/>
                    <a:pt x="3129" y="16"/>
                  </a:cubicBezTo>
                  <a:lnTo>
                    <a:pt x="2468" y="418"/>
                  </a:lnTo>
                  <a:cubicBezTo>
                    <a:pt x="2417" y="451"/>
                    <a:pt x="2401" y="518"/>
                    <a:pt x="2432" y="566"/>
                  </a:cubicBezTo>
                  <a:cubicBezTo>
                    <a:pt x="2454" y="599"/>
                    <a:pt x="2487" y="618"/>
                    <a:pt x="2524" y="618"/>
                  </a:cubicBezTo>
                  <a:cubicBezTo>
                    <a:pt x="2542" y="618"/>
                    <a:pt x="2560" y="614"/>
                    <a:pt x="2579" y="603"/>
                  </a:cubicBezTo>
                  <a:lnTo>
                    <a:pt x="3240" y="197"/>
                  </a:lnTo>
                  <a:cubicBezTo>
                    <a:pt x="3292" y="167"/>
                    <a:pt x="3307" y="101"/>
                    <a:pt x="3277" y="52"/>
                  </a:cubicBezTo>
                  <a:cubicBezTo>
                    <a:pt x="3258" y="18"/>
                    <a:pt x="3222" y="0"/>
                    <a:pt x="3186" y="0"/>
                  </a:cubicBezTo>
                  <a:close/>
                  <a:moveTo>
                    <a:pt x="1874" y="831"/>
                  </a:moveTo>
                  <a:cubicBezTo>
                    <a:pt x="1849" y="831"/>
                    <a:pt x="1823" y="839"/>
                    <a:pt x="1803" y="858"/>
                  </a:cubicBezTo>
                  <a:lnTo>
                    <a:pt x="1220" y="1368"/>
                  </a:lnTo>
                  <a:cubicBezTo>
                    <a:pt x="1175" y="1409"/>
                    <a:pt x="1172" y="1475"/>
                    <a:pt x="1208" y="1519"/>
                  </a:cubicBezTo>
                  <a:cubicBezTo>
                    <a:pt x="1230" y="1542"/>
                    <a:pt x="1260" y="1556"/>
                    <a:pt x="1290" y="1556"/>
                  </a:cubicBezTo>
                  <a:cubicBezTo>
                    <a:pt x="1315" y="1556"/>
                    <a:pt x="1341" y="1545"/>
                    <a:pt x="1360" y="1530"/>
                  </a:cubicBezTo>
                  <a:lnTo>
                    <a:pt x="1944" y="1017"/>
                  </a:lnTo>
                  <a:cubicBezTo>
                    <a:pt x="1988" y="980"/>
                    <a:pt x="1995" y="909"/>
                    <a:pt x="1955" y="865"/>
                  </a:cubicBezTo>
                  <a:cubicBezTo>
                    <a:pt x="1934" y="843"/>
                    <a:pt x="1904" y="831"/>
                    <a:pt x="1874" y="831"/>
                  </a:cubicBezTo>
                  <a:close/>
                  <a:moveTo>
                    <a:pt x="708" y="1853"/>
                  </a:moveTo>
                  <a:cubicBezTo>
                    <a:pt x="683" y="1853"/>
                    <a:pt x="657" y="1862"/>
                    <a:pt x="636" y="1881"/>
                  </a:cubicBezTo>
                  <a:lnTo>
                    <a:pt x="48" y="2391"/>
                  </a:lnTo>
                  <a:cubicBezTo>
                    <a:pt x="4" y="2432"/>
                    <a:pt x="1" y="2498"/>
                    <a:pt x="41" y="2543"/>
                  </a:cubicBezTo>
                  <a:cubicBezTo>
                    <a:pt x="60" y="2565"/>
                    <a:pt x="89" y="2579"/>
                    <a:pt x="119" y="2579"/>
                  </a:cubicBezTo>
                  <a:cubicBezTo>
                    <a:pt x="144" y="2579"/>
                    <a:pt x="171" y="2568"/>
                    <a:pt x="189" y="2553"/>
                  </a:cubicBezTo>
                  <a:lnTo>
                    <a:pt x="776" y="2040"/>
                  </a:lnTo>
                  <a:cubicBezTo>
                    <a:pt x="821" y="2003"/>
                    <a:pt x="824" y="1933"/>
                    <a:pt x="787" y="1888"/>
                  </a:cubicBezTo>
                  <a:cubicBezTo>
                    <a:pt x="766" y="1865"/>
                    <a:pt x="737" y="1853"/>
                    <a:pt x="708" y="1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4"/>
            <p:cNvSpPr/>
            <p:nvPr/>
          </p:nvSpPr>
          <p:spPr>
            <a:xfrm>
              <a:off x="8378680" y="4903787"/>
              <a:ext cx="30059" cy="26616"/>
            </a:xfrm>
            <a:custGeom>
              <a:rect b="b" l="l" r="r" t="t"/>
              <a:pathLst>
                <a:path extrusionOk="0" h="495" w="559">
                  <a:moveTo>
                    <a:pt x="440" y="0"/>
                  </a:moveTo>
                  <a:cubicBezTo>
                    <a:pt x="415" y="0"/>
                    <a:pt x="390" y="9"/>
                    <a:pt x="370" y="26"/>
                  </a:cubicBezTo>
                  <a:lnTo>
                    <a:pt x="48" y="307"/>
                  </a:lnTo>
                  <a:cubicBezTo>
                    <a:pt x="4" y="347"/>
                    <a:pt x="0" y="413"/>
                    <a:pt x="38" y="457"/>
                  </a:cubicBezTo>
                  <a:cubicBezTo>
                    <a:pt x="60" y="484"/>
                    <a:pt x="89" y="495"/>
                    <a:pt x="118" y="495"/>
                  </a:cubicBezTo>
                  <a:cubicBezTo>
                    <a:pt x="145" y="495"/>
                    <a:pt x="171" y="488"/>
                    <a:pt x="189" y="469"/>
                  </a:cubicBezTo>
                  <a:lnTo>
                    <a:pt x="510" y="188"/>
                  </a:lnTo>
                  <a:cubicBezTo>
                    <a:pt x="555" y="147"/>
                    <a:pt x="558" y="81"/>
                    <a:pt x="522" y="36"/>
                  </a:cubicBezTo>
                  <a:cubicBezTo>
                    <a:pt x="500" y="12"/>
                    <a:pt x="470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4"/>
            <p:cNvSpPr/>
            <p:nvPr/>
          </p:nvSpPr>
          <p:spPr>
            <a:xfrm>
              <a:off x="8912041" y="4689943"/>
              <a:ext cx="35167" cy="14410"/>
            </a:xfrm>
            <a:custGeom>
              <a:rect b="b" l="l" r="r" t="t"/>
              <a:pathLst>
                <a:path extrusionOk="0" h="268" w="654">
                  <a:moveTo>
                    <a:pt x="537" y="1"/>
                  </a:moveTo>
                  <a:cubicBezTo>
                    <a:pt x="533" y="1"/>
                    <a:pt x="529" y="1"/>
                    <a:pt x="524" y="2"/>
                  </a:cubicBezTo>
                  <a:lnTo>
                    <a:pt x="103" y="54"/>
                  </a:lnTo>
                  <a:cubicBezTo>
                    <a:pt x="45" y="61"/>
                    <a:pt x="0" y="117"/>
                    <a:pt x="11" y="175"/>
                  </a:cubicBezTo>
                  <a:cubicBezTo>
                    <a:pt x="15" y="228"/>
                    <a:pt x="62" y="268"/>
                    <a:pt x="115" y="268"/>
                  </a:cubicBezTo>
                  <a:lnTo>
                    <a:pt x="129" y="268"/>
                  </a:lnTo>
                  <a:lnTo>
                    <a:pt x="555" y="213"/>
                  </a:lnTo>
                  <a:cubicBezTo>
                    <a:pt x="609" y="206"/>
                    <a:pt x="654" y="150"/>
                    <a:pt x="647" y="95"/>
                  </a:cubicBezTo>
                  <a:cubicBezTo>
                    <a:pt x="636" y="40"/>
                    <a:pt x="588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4"/>
            <p:cNvSpPr/>
            <p:nvPr/>
          </p:nvSpPr>
          <p:spPr>
            <a:xfrm>
              <a:off x="8719323" y="4698976"/>
              <a:ext cx="157016" cy="23659"/>
            </a:xfrm>
            <a:custGeom>
              <a:rect b="b" l="l" r="r" t="t"/>
              <a:pathLst>
                <a:path extrusionOk="0" h="440" w="2920">
                  <a:moveTo>
                    <a:pt x="2798" y="0"/>
                  </a:moveTo>
                  <a:cubicBezTo>
                    <a:pt x="2795" y="0"/>
                    <a:pt x="2793" y="0"/>
                    <a:pt x="2790" y="0"/>
                  </a:cubicBezTo>
                  <a:lnTo>
                    <a:pt x="1895" y="115"/>
                  </a:lnTo>
                  <a:cubicBezTo>
                    <a:pt x="1837" y="122"/>
                    <a:pt x="1796" y="178"/>
                    <a:pt x="1803" y="233"/>
                  </a:cubicBezTo>
                  <a:cubicBezTo>
                    <a:pt x="1811" y="288"/>
                    <a:pt x="1859" y="329"/>
                    <a:pt x="1911" y="329"/>
                  </a:cubicBezTo>
                  <a:lnTo>
                    <a:pt x="1926" y="329"/>
                  </a:lnTo>
                  <a:lnTo>
                    <a:pt x="2819" y="215"/>
                  </a:lnTo>
                  <a:cubicBezTo>
                    <a:pt x="2879" y="207"/>
                    <a:pt x="2919" y="152"/>
                    <a:pt x="2911" y="92"/>
                  </a:cubicBezTo>
                  <a:cubicBezTo>
                    <a:pt x="2905" y="36"/>
                    <a:pt x="2853" y="0"/>
                    <a:pt x="2798" y="0"/>
                  </a:cubicBezTo>
                  <a:close/>
                  <a:moveTo>
                    <a:pt x="1012" y="174"/>
                  </a:moveTo>
                  <a:cubicBezTo>
                    <a:pt x="1010" y="174"/>
                    <a:pt x="1008" y="174"/>
                    <a:pt x="1005" y="174"/>
                  </a:cubicBezTo>
                  <a:lnTo>
                    <a:pt x="105" y="229"/>
                  </a:lnTo>
                  <a:cubicBezTo>
                    <a:pt x="45" y="233"/>
                    <a:pt x="1" y="281"/>
                    <a:pt x="4" y="340"/>
                  </a:cubicBezTo>
                  <a:cubicBezTo>
                    <a:pt x="8" y="396"/>
                    <a:pt x="56" y="440"/>
                    <a:pt x="112" y="440"/>
                  </a:cubicBezTo>
                  <a:lnTo>
                    <a:pt x="119" y="440"/>
                  </a:lnTo>
                  <a:lnTo>
                    <a:pt x="1017" y="388"/>
                  </a:lnTo>
                  <a:cubicBezTo>
                    <a:pt x="1075" y="384"/>
                    <a:pt x="1120" y="333"/>
                    <a:pt x="1116" y="273"/>
                  </a:cubicBezTo>
                  <a:cubicBezTo>
                    <a:pt x="1113" y="217"/>
                    <a:pt x="1072" y="174"/>
                    <a:pt x="1012" y="1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4"/>
            <p:cNvSpPr/>
            <p:nvPr/>
          </p:nvSpPr>
          <p:spPr>
            <a:xfrm>
              <a:off x="8648022" y="4714086"/>
              <a:ext cx="34791" cy="12905"/>
            </a:xfrm>
            <a:custGeom>
              <a:rect b="b" l="l" r="r" t="t"/>
              <a:pathLst>
                <a:path extrusionOk="0" h="240" w="647">
                  <a:moveTo>
                    <a:pt x="529" y="0"/>
                  </a:moveTo>
                  <a:lnTo>
                    <a:pt x="104" y="26"/>
                  </a:lnTo>
                  <a:cubicBezTo>
                    <a:pt x="45" y="30"/>
                    <a:pt x="1" y="81"/>
                    <a:pt x="4" y="140"/>
                  </a:cubicBezTo>
                  <a:cubicBezTo>
                    <a:pt x="8" y="195"/>
                    <a:pt x="56" y="240"/>
                    <a:pt x="111" y="240"/>
                  </a:cubicBezTo>
                  <a:lnTo>
                    <a:pt x="118" y="240"/>
                  </a:lnTo>
                  <a:lnTo>
                    <a:pt x="544" y="214"/>
                  </a:lnTo>
                  <a:cubicBezTo>
                    <a:pt x="603" y="210"/>
                    <a:pt x="647" y="159"/>
                    <a:pt x="643" y="103"/>
                  </a:cubicBezTo>
                  <a:cubicBezTo>
                    <a:pt x="640" y="45"/>
                    <a:pt x="595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4"/>
            <p:cNvSpPr/>
            <p:nvPr/>
          </p:nvSpPr>
          <p:spPr>
            <a:xfrm>
              <a:off x="8173326" y="4795709"/>
              <a:ext cx="906819" cy="256859"/>
            </a:xfrm>
            <a:custGeom>
              <a:rect b="b" l="l" r="r" t="t"/>
              <a:pathLst>
                <a:path extrusionOk="0" h="4777" w="16864">
                  <a:moveTo>
                    <a:pt x="10935" y="1"/>
                  </a:moveTo>
                  <a:cubicBezTo>
                    <a:pt x="9707" y="1"/>
                    <a:pt x="9034" y="1795"/>
                    <a:pt x="8038" y="1795"/>
                  </a:cubicBezTo>
                  <a:cubicBezTo>
                    <a:pt x="7767" y="1795"/>
                    <a:pt x="7473" y="1663"/>
                    <a:pt x="7137" y="1326"/>
                  </a:cubicBezTo>
                  <a:cubicBezTo>
                    <a:pt x="6794" y="984"/>
                    <a:pt x="6508" y="846"/>
                    <a:pt x="6263" y="846"/>
                  </a:cubicBezTo>
                  <a:cubicBezTo>
                    <a:pt x="5242" y="846"/>
                    <a:pt x="4927" y="3236"/>
                    <a:pt x="4150" y="3236"/>
                  </a:cubicBezTo>
                  <a:cubicBezTo>
                    <a:pt x="4015" y="3236"/>
                    <a:pt x="3866" y="3164"/>
                    <a:pt x="3698" y="2996"/>
                  </a:cubicBezTo>
                  <a:cubicBezTo>
                    <a:pt x="3428" y="2725"/>
                    <a:pt x="3120" y="2616"/>
                    <a:pt x="2800" y="2616"/>
                  </a:cubicBezTo>
                  <a:cubicBezTo>
                    <a:pt x="1500" y="2616"/>
                    <a:pt x="0" y="4418"/>
                    <a:pt x="0" y="4418"/>
                  </a:cubicBezTo>
                  <a:lnTo>
                    <a:pt x="16864" y="4777"/>
                  </a:lnTo>
                  <a:cubicBezTo>
                    <a:pt x="16864" y="4777"/>
                    <a:pt x="15323" y="3669"/>
                    <a:pt x="12497" y="846"/>
                  </a:cubicBezTo>
                  <a:cubicBezTo>
                    <a:pt x="11879" y="228"/>
                    <a:pt x="11372" y="1"/>
                    <a:pt x="10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4"/>
            <p:cNvSpPr/>
            <p:nvPr/>
          </p:nvSpPr>
          <p:spPr>
            <a:xfrm>
              <a:off x="8773785" y="4839377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4"/>
            <p:cNvSpPr/>
            <p:nvPr/>
          </p:nvSpPr>
          <p:spPr>
            <a:xfrm>
              <a:off x="8898564" y="496593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4"/>
            <p:cNvSpPr/>
            <p:nvPr/>
          </p:nvSpPr>
          <p:spPr>
            <a:xfrm>
              <a:off x="8503326" y="49521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49" name="Google Shape;2349;p54"/>
          <p:cNvSpPr txBox="1"/>
          <p:nvPr>
            <p:ph type="title"/>
          </p:nvPr>
        </p:nvSpPr>
        <p:spPr>
          <a:xfrm>
            <a:off x="4827900" y="186738"/>
            <a:ext cx="3596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Razor Clam?</a:t>
            </a:r>
            <a:endParaRPr/>
          </a:p>
        </p:txBody>
      </p:sp>
      <p:sp>
        <p:nvSpPr>
          <p:cNvPr id="2350" name="Google Shape;2350;p54"/>
          <p:cNvSpPr txBox="1"/>
          <p:nvPr>
            <p:ph idx="1" type="subTitle"/>
          </p:nvPr>
        </p:nvSpPr>
        <p:spPr>
          <a:xfrm>
            <a:off x="4775875" y="918227"/>
            <a:ext cx="3596100" cy="21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Scientific name - </a:t>
            </a:r>
            <a:r>
              <a:rPr b="1" lang="en"/>
              <a:t>Siliqua patula</a:t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Marine bivalve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Only found along America Pacific West Coast as far as Alaska to Pismo Beach, CA.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Can be 3-11 inches in length.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Lives on sandy beaches’ intertidal zone.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Historically important food source for Native American tribes along the coast.</a:t>
            </a:r>
            <a:endParaRPr/>
          </a:p>
        </p:txBody>
      </p:sp>
      <p:grpSp>
        <p:nvGrpSpPr>
          <p:cNvPr id="2351" name="Google Shape;2351;p54"/>
          <p:cNvGrpSpPr/>
          <p:nvPr/>
        </p:nvGrpSpPr>
        <p:grpSpPr>
          <a:xfrm>
            <a:off x="934925" y="3531075"/>
            <a:ext cx="933719" cy="889744"/>
            <a:chOff x="8088875" y="333925"/>
            <a:chExt cx="933719" cy="889744"/>
          </a:xfrm>
        </p:grpSpPr>
        <p:sp>
          <p:nvSpPr>
            <p:cNvPr id="2352" name="Google Shape;2352;p54"/>
            <p:cNvSpPr/>
            <p:nvPr/>
          </p:nvSpPr>
          <p:spPr>
            <a:xfrm>
              <a:off x="8254750" y="515867"/>
              <a:ext cx="767843" cy="707803"/>
            </a:xfrm>
            <a:custGeom>
              <a:rect b="b" l="l" r="r" t="t"/>
              <a:pathLst>
                <a:path extrusionOk="0" h="15903" w="17252">
                  <a:moveTo>
                    <a:pt x="8628" y="1"/>
                  </a:moveTo>
                  <a:cubicBezTo>
                    <a:pt x="3863" y="1"/>
                    <a:pt x="0" y="3560"/>
                    <a:pt x="0" y="7951"/>
                  </a:cubicBezTo>
                  <a:cubicBezTo>
                    <a:pt x="0" y="12342"/>
                    <a:pt x="3863" y="15902"/>
                    <a:pt x="8628" y="15902"/>
                  </a:cubicBezTo>
                  <a:cubicBezTo>
                    <a:pt x="13390" y="15902"/>
                    <a:pt x="17252" y="12342"/>
                    <a:pt x="17252" y="7951"/>
                  </a:cubicBezTo>
                  <a:cubicBezTo>
                    <a:pt x="17252" y="3560"/>
                    <a:pt x="13390" y="1"/>
                    <a:pt x="8628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4"/>
            <p:cNvSpPr/>
            <p:nvPr/>
          </p:nvSpPr>
          <p:spPr>
            <a:xfrm>
              <a:off x="8088875" y="333925"/>
              <a:ext cx="823611" cy="823656"/>
            </a:xfrm>
            <a:custGeom>
              <a:rect b="b" l="l" r="r" t="t"/>
              <a:pathLst>
                <a:path extrusionOk="0" h="18506" w="18505">
                  <a:moveTo>
                    <a:pt x="9252" y="0"/>
                  </a:moveTo>
                  <a:cubicBezTo>
                    <a:pt x="4144" y="0"/>
                    <a:pt x="0" y="4144"/>
                    <a:pt x="0" y="9253"/>
                  </a:cubicBezTo>
                  <a:cubicBezTo>
                    <a:pt x="0" y="14362"/>
                    <a:pt x="4144" y="18506"/>
                    <a:pt x="9252" y="18506"/>
                  </a:cubicBezTo>
                  <a:cubicBezTo>
                    <a:pt x="14361" y="18506"/>
                    <a:pt x="18505" y="14362"/>
                    <a:pt x="18505" y="9253"/>
                  </a:cubicBezTo>
                  <a:cubicBezTo>
                    <a:pt x="18505" y="4144"/>
                    <a:pt x="14361" y="0"/>
                    <a:pt x="9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4"/>
            <p:cNvSpPr/>
            <p:nvPr/>
          </p:nvSpPr>
          <p:spPr>
            <a:xfrm>
              <a:off x="8168052" y="413102"/>
              <a:ext cx="744432" cy="744477"/>
            </a:xfrm>
            <a:custGeom>
              <a:rect b="b" l="l" r="r" t="t"/>
              <a:pathLst>
                <a:path extrusionOk="0" h="16727" w="16726">
                  <a:moveTo>
                    <a:pt x="12929" y="1"/>
                  </a:moveTo>
                  <a:lnTo>
                    <a:pt x="12929" y="1"/>
                  </a:lnTo>
                  <a:cubicBezTo>
                    <a:pt x="14046" y="1530"/>
                    <a:pt x="14709" y="3416"/>
                    <a:pt x="14709" y="5457"/>
                  </a:cubicBezTo>
                  <a:cubicBezTo>
                    <a:pt x="14709" y="10566"/>
                    <a:pt x="10565" y="14710"/>
                    <a:pt x="5457" y="14710"/>
                  </a:cubicBezTo>
                  <a:cubicBezTo>
                    <a:pt x="3416" y="14710"/>
                    <a:pt x="1533" y="14047"/>
                    <a:pt x="1" y="12931"/>
                  </a:cubicBezTo>
                  <a:lnTo>
                    <a:pt x="1" y="12931"/>
                  </a:lnTo>
                  <a:cubicBezTo>
                    <a:pt x="1684" y="15229"/>
                    <a:pt x="4406" y="16727"/>
                    <a:pt x="7473" y="16727"/>
                  </a:cubicBezTo>
                  <a:cubicBezTo>
                    <a:pt x="12582" y="16727"/>
                    <a:pt x="16726" y="12583"/>
                    <a:pt x="16726" y="7474"/>
                  </a:cubicBezTo>
                  <a:cubicBezTo>
                    <a:pt x="16726" y="4406"/>
                    <a:pt x="15232" y="1685"/>
                    <a:pt x="12929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4"/>
            <p:cNvSpPr/>
            <p:nvPr/>
          </p:nvSpPr>
          <p:spPr>
            <a:xfrm>
              <a:off x="8117137" y="525391"/>
              <a:ext cx="347604" cy="630538"/>
            </a:xfrm>
            <a:custGeom>
              <a:rect b="b" l="l" r="r" t="t"/>
              <a:pathLst>
                <a:path extrusionOk="0" h="14167" w="7810">
                  <a:moveTo>
                    <a:pt x="5030" y="0"/>
                  </a:moveTo>
                  <a:lnTo>
                    <a:pt x="5030" y="0"/>
                  </a:lnTo>
                  <a:cubicBezTo>
                    <a:pt x="1278" y="2487"/>
                    <a:pt x="261" y="6161"/>
                    <a:pt x="0" y="8318"/>
                  </a:cubicBezTo>
                  <a:cubicBezTo>
                    <a:pt x="1254" y="11524"/>
                    <a:pt x="4240" y="13857"/>
                    <a:pt x="7810" y="14166"/>
                  </a:cubicBezTo>
                  <a:cubicBezTo>
                    <a:pt x="4134" y="8297"/>
                    <a:pt x="5030" y="0"/>
                    <a:pt x="5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4"/>
            <p:cNvSpPr/>
            <p:nvPr/>
          </p:nvSpPr>
          <p:spPr>
            <a:xfrm>
              <a:off x="8168363" y="988701"/>
              <a:ext cx="296375" cy="167215"/>
            </a:xfrm>
            <a:custGeom>
              <a:rect b="b" l="l" r="r" t="t"/>
              <a:pathLst>
                <a:path extrusionOk="0" h="3757" w="6659">
                  <a:moveTo>
                    <a:pt x="0" y="1"/>
                  </a:moveTo>
                  <a:lnTo>
                    <a:pt x="0" y="1"/>
                  </a:lnTo>
                  <a:cubicBezTo>
                    <a:pt x="1533" y="2093"/>
                    <a:pt x="3924" y="3519"/>
                    <a:pt x="6659" y="3756"/>
                  </a:cubicBezTo>
                  <a:cubicBezTo>
                    <a:pt x="6261" y="3120"/>
                    <a:pt x="5917" y="2454"/>
                    <a:pt x="5618" y="1774"/>
                  </a:cubicBezTo>
                  <a:cubicBezTo>
                    <a:pt x="5560" y="1774"/>
                    <a:pt x="5504" y="1777"/>
                    <a:pt x="5450" y="1777"/>
                  </a:cubicBezTo>
                  <a:cubicBezTo>
                    <a:pt x="3412" y="1777"/>
                    <a:pt x="1529" y="111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4"/>
            <p:cNvSpPr/>
            <p:nvPr/>
          </p:nvSpPr>
          <p:spPr>
            <a:xfrm>
              <a:off x="8341004" y="358982"/>
              <a:ext cx="571476" cy="465860"/>
            </a:xfrm>
            <a:custGeom>
              <a:rect b="b" l="l" r="r" t="t"/>
              <a:pathLst>
                <a:path extrusionOk="0" h="10467" w="12840">
                  <a:moveTo>
                    <a:pt x="6773" y="0"/>
                  </a:moveTo>
                  <a:cubicBezTo>
                    <a:pt x="4917" y="149"/>
                    <a:pt x="2560" y="1045"/>
                    <a:pt x="0" y="3739"/>
                  </a:cubicBezTo>
                  <a:cubicBezTo>
                    <a:pt x="0" y="3739"/>
                    <a:pt x="108" y="3733"/>
                    <a:pt x="305" y="3733"/>
                  </a:cubicBezTo>
                  <a:cubicBezTo>
                    <a:pt x="1805" y="3733"/>
                    <a:pt x="8494" y="4103"/>
                    <a:pt x="12668" y="10466"/>
                  </a:cubicBezTo>
                  <a:cubicBezTo>
                    <a:pt x="12781" y="9892"/>
                    <a:pt x="12840" y="9298"/>
                    <a:pt x="12840" y="8690"/>
                  </a:cubicBezTo>
                  <a:cubicBezTo>
                    <a:pt x="12840" y="4697"/>
                    <a:pt x="10315" y="1299"/>
                    <a:pt x="67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4"/>
            <p:cNvSpPr/>
            <p:nvPr/>
          </p:nvSpPr>
          <p:spPr>
            <a:xfrm>
              <a:off x="8743475" y="413102"/>
              <a:ext cx="168995" cy="411739"/>
            </a:xfrm>
            <a:custGeom>
              <a:rect b="b" l="l" r="r" t="t"/>
              <a:pathLst>
                <a:path extrusionOk="0" h="9251" w="3797">
                  <a:moveTo>
                    <a:pt x="0" y="1"/>
                  </a:moveTo>
                  <a:lnTo>
                    <a:pt x="0" y="1"/>
                  </a:lnTo>
                  <a:cubicBezTo>
                    <a:pt x="1117" y="1530"/>
                    <a:pt x="1780" y="3416"/>
                    <a:pt x="1780" y="5457"/>
                  </a:cubicBezTo>
                  <a:cubicBezTo>
                    <a:pt x="1780" y="5928"/>
                    <a:pt x="1746" y="6391"/>
                    <a:pt x="1677" y="6845"/>
                  </a:cubicBezTo>
                  <a:cubicBezTo>
                    <a:pt x="2365" y="7533"/>
                    <a:pt x="3021" y="8329"/>
                    <a:pt x="3625" y="9250"/>
                  </a:cubicBezTo>
                  <a:cubicBezTo>
                    <a:pt x="3738" y="8676"/>
                    <a:pt x="3797" y="8082"/>
                    <a:pt x="3797" y="7474"/>
                  </a:cubicBezTo>
                  <a:cubicBezTo>
                    <a:pt x="3797" y="4402"/>
                    <a:pt x="2303" y="1685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4"/>
            <p:cNvSpPr/>
            <p:nvPr/>
          </p:nvSpPr>
          <p:spPr>
            <a:xfrm>
              <a:off x="8152920" y="366014"/>
              <a:ext cx="188133" cy="159426"/>
            </a:xfrm>
            <a:custGeom>
              <a:rect b="b" l="l" r="r" t="t"/>
              <a:pathLst>
                <a:path extrusionOk="0" h="3582" w="4227">
                  <a:moveTo>
                    <a:pt x="4226" y="1"/>
                  </a:moveTo>
                  <a:cubicBezTo>
                    <a:pt x="2478" y="736"/>
                    <a:pt x="1004" y="1997"/>
                    <a:pt x="0" y="3581"/>
                  </a:cubicBezTo>
                  <a:lnTo>
                    <a:pt x="4226" y="3581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1172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4"/>
            <p:cNvSpPr/>
            <p:nvPr/>
          </p:nvSpPr>
          <p:spPr>
            <a:xfrm>
              <a:off x="8242645" y="444523"/>
              <a:ext cx="196901" cy="161740"/>
            </a:xfrm>
            <a:custGeom>
              <a:rect b="b" l="l" r="r" t="t"/>
              <a:pathLst>
                <a:path extrusionOk="0" h="3634" w="4424">
                  <a:moveTo>
                    <a:pt x="2619" y="0"/>
                  </a:moveTo>
                  <a:cubicBezTo>
                    <a:pt x="2158" y="0"/>
                    <a:pt x="1659" y="162"/>
                    <a:pt x="1221" y="487"/>
                  </a:cubicBezTo>
                  <a:cubicBezTo>
                    <a:pt x="304" y="1171"/>
                    <a:pt x="1" y="2319"/>
                    <a:pt x="548" y="3054"/>
                  </a:cubicBezTo>
                  <a:cubicBezTo>
                    <a:pt x="833" y="3439"/>
                    <a:pt x="1296" y="3633"/>
                    <a:pt x="1803" y="3633"/>
                  </a:cubicBezTo>
                  <a:cubicBezTo>
                    <a:pt x="2264" y="3633"/>
                    <a:pt x="2763" y="3472"/>
                    <a:pt x="3200" y="3146"/>
                  </a:cubicBezTo>
                  <a:cubicBezTo>
                    <a:pt x="4121" y="2463"/>
                    <a:pt x="4423" y="1315"/>
                    <a:pt x="3873" y="580"/>
                  </a:cubicBezTo>
                  <a:cubicBezTo>
                    <a:pt x="3587" y="195"/>
                    <a:pt x="3126" y="0"/>
                    <a:pt x="261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1" name="Google Shape;2361;p54"/>
          <p:cNvGrpSpPr/>
          <p:nvPr/>
        </p:nvGrpSpPr>
        <p:grpSpPr>
          <a:xfrm>
            <a:off x="1061182" y="1623525"/>
            <a:ext cx="1663622" cy="1615457"/>
            <a:chOff x="1061182" y="1623525"/>
            <a:chExt cx="1663622" cy="1615457"/>
          </a:xfrm>
        </p:grpSpPr>
        <p:sp>
          <p:nvSpPr>
            <p:cNvPr id="2362" name="Google Shape;2362;p54"/>
            <p:cNvSpPr/>
            <p:nvPr/>
          </p:nvSpPr>
          <p:spPr>
            <a:xfrm rot="1610678">
              <a:off x="1255653" y="1848528"/>
              <a:ext cx="1274681" cy="1165453"/>
            </a:xfrm>
            <a:custGeom>
              <a:rect b="b" l="l" r="r" t="t"/>
              <a:pathLst>
                <a:path extrusionOk="0" h="20848" w="22801">
                  <a:moveTo>
                    <a:pt x="11412" y="0"/>
                  </a:moveTo>
                  <a:cubicBezTo>
                    <a:pt x="10684" y="0"/>
                    <a:pt x="9946" y="77"/>
                    <a:pt x="9206" y="236"/>
                  </a:cubicBezTo>
                  <a:cubicBezTo>
                    <a:pt x="3578" y="1449"/>
                    <a:pt x="1" y="6995"/>
                    <a:pt x="1214" y="12619"/>
                  </a:cubicBezTo>
                  <a:cubicBezTo>
                    <a:pt x="2267" y="17507"/>
                    <a:pt x="6588" y="20847"/>
                    <a:pt x="11391" y="20847"/>
                  </a:cubicBezTo>
                  <a:cubicBezTo>
                    <a:pt x="12119" y="20847"/>
                    <a:pt x="12857" y="20771"/>
                    <a:pt x="13597" y="20611"/>
                  </a:cubicBezTo>
                  <a:cubicBezTo>
                    <a:pt x="19225" y="19398"/>
                    <a:pt x="22801" y="13853"/>
                    <a:pt x="21588" y="8225"/>
                  </a:cubicBezTo>
                  <a:cubicBezTo>
                    <a:pt x="20534" y="3340"/>
                    <a:pt x="16214" y="0"/>
                    <a:pt x="11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4"/>
            <p:cNvSpPr/>
            <p:nvPr/>
          </p:nvSpPr>
          <p:spPr>
            <a:xfrm rot="1610678">
              <a:off x="1496461" y="1967215"/>
              <a:ext cx="1005556" cy="1104184"/>
            </a:xfrm>
            <a:custGeom>
              <a:rect b="b" l="l" r="r" t="t"/>
              <a:pathLst>
                <a:path extrusionOk="0" h="19752" w="17987">
                  <a:moveTo>
                    <a:pt x="11228" y="1"/>
                  </a:moveTo>
                  <a:lnTo>
                    <a:pt x="11228" y="1"/>
                  </a:lnTo>
                  <a:cubicBezTo>
                    <a:pt x="12998" y="1440"/>
                    <a:pt x="14307" y="3470"/>
                    <a:pt x="14826" y="5876"/>
                  </a:cubicBezTo>
                  <a:cubicBezTo>
                    <a:pt x="16039" y="11500"/>
                    <a:pt x="12462" y="17046"/>
                    <a:pt x="6837" y="18259"/>
                  </a:cubicBezTo>
                  <a:cubicBezTo>
                    <a:pt x="6098" y="18418"/>
                    <a:pt x="5360" y="18495"/>
                    <a:pt x="4633" y="18495"/>
                  </a:cubicBezTo>
                  <a:cubicBezTo>
                    <a:pt x="2996" y="18495"/>
                    <a:pt x="1414" y="18106"/>
                    <a:pt x="1" y="17400"/>
                  </a:cubicBezTo>
                  <a:lnTo>
                    <a:pt x="1" y="17400"/>
                  </a:lnTo>
                  <a:cubicBezTo>
                    <a:pt x="1825" y="18888"/>
                    <a:pt x="4141" y="19752"/>
                    <a:pt x="6582" y="19752"/>
                  </a:cubicBezTo>
                  <a:cubicBezTo>
                    <a:pt x="7308" y="19752"/>
                    <a:pt x="8045" y="19675"/>
                    <a:pt x="8783" y="19516"/>
                  </a:cubicBezTo>
                  <a:cubicBezTo>
                    <a:pt x="14411" y="18303"/>
                    <a:pt x="17987" y="12758"/>
                    <a:pt x="16774" y="7130"/>
                  </a:cubicBezTo>
                  <a:cubicBezTo>
                    <a:pt x="16080" y="3911"/>
                    <a:pt x="13964" y="1361"/>
                    <a:pt x="11228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4"/>
            <p:cNvSpPr/>
            <p:nvPr/>
          </p:nvSpPr>
          <p:spPr>
            <a:xfrm rot="1610678">
              <a:off x="1638360" y="2113956"/>
              <a:ext cx="545014" cy="498090"/>
            </a:xfrm>
            <a:custGeom>
              <a:rect b="b" l="l" r="r" t="t"/>
              <a:pathLst>
                <a:path extrusionOk="0" h="8910" w="9749">
                  <a:moveTo>
                    <a:pt x="4879" y="1"/>
                  </a:moveTo>
                  <a:cubicBezTo>
                    <a:pt x="4568" y="1"/>
                    <a:pt x="4252" y="33"/>
                    <a:pt x="3935" y="102"/>
                  </a:cubicBezTo>
                  <a:cubicBezTo>
                    <a:pt x="1533" y="621"/>
                    <a:pt x="1" y="2988"/>
                    <a:pt x="520" y="5393"/>
                  </a:cubicBezTo>
                  <a:cubicBezTo>
                    <a:pt x="970" y="7482"/>
                    <a:pt x="2817" y="8910"/>
                    <a:pt x="4871" y="8910"/>
                  </a:cubicBezTo>
                  <a:cubicBezTo>
                    <a:pt x="5182" y="8910"/>
                    <a:pt x="5498" y="8877"/>
                    <a:pt x="5814" y="8809"/>
                  </a:cubicBezTo>
                  <a:cubicBezTo>
                    <a:pt x="8219" y="8293"/>
                    <a:pt x="9749" y="5923"/>
                    <a:pt x="9229" y="3517"/>
                  </a:cubicBezTo>
                  <a:cubicBezTo>
                    <a:pt x="8779" y="1428"/>
                    <a:pt x="6932" y="1"/>
                    <a:pt x="48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4"/>
            <p:cNvSpPr/>
            <p:nvPr/>
          </p:nvSpPr>
          <p:spPr>
            <a:xfrm rot="1610678">
              <a:off x="1606621" y="2341458"/>
              <a:ext cx="520751" cy="335526"/>
            </a:xfrm>
            <a:custGeom>
              <a:rect b="b" l="l" r="r" t="t"/>
              <a:pathLst>
                <a:path extrusionOk="0" h="6002" w="9315">
                  <a:moveTo>
                    <a:pt x="8621" y="0"/>
                  </a:moveTo>
                  <a:lnTo>
                    <a:pt x="8621" y="0"/>
                  </a:lnTo>
                  <a:cubicBezTo>
                    <a:pt x="8775" y="2179"/>
                    <a:pt x="7312" y="4196"/>
                    <a:pt x="5116" y="4667"/>
                  </a:cubicBezTo>
                  <a:cubicBezTo>
                    <a:pt x="4800" y="4735"/>
                    <a:pt x="4483" y="4768"/>
                    <a:pt x="4172" y="4768"/>
                  </a:cubicBezTo>
                  <a:cubicBezTo>
                    <a:pt x="2325" y="4768"/>
                    <a:pt x="647" y="3612"/>
                    <a:pt x="1" y="1860"/>
                  </a:cubicBezTo>
                  <a:lnTo>
                    <a:pt x="1" y="1860"/>
                  </a:lnTo>
                  <a:cubicBezTo>
                    <a:pt x="14" y="2066"/>
                    <a:pt x="45" y="2275"/>
                    <a:pt x="90" y="2485"/>
                  </a:cubicBezTo>
                  <a:cubicBezTo>
                    <a:pt x="540" y="4574"/>
                    <a:pt x="2385" y="6001"/>
                    <a:pt x="4437" y="6001"/>
                  </a:cubicBezTo>
                  <a:cubicBezTo>
                    <a:pt x="4749" y="6001"/>
                    <a:pt x="5065" y="5969"/>
                    <a:pt x="5381" y="5900"/>
                  </a:cubicBezTo>
                  <a:cubicBezTo>
                    <a:pt x="7786" y="5381"/>
                    <a:pt x="9314" y="3010"/>
                    <a:pt x="8796" y="609"/>
                  </a:cubicBezTo>
                  <a:cubicBezTo>
                    <a:pt x="8751" y="399"/>
                    <a:pt x="8693" y="197"/>
                    <a:pt x="86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4"/>
            <p:cNvSpPr/>
            <p:nvPr/>
          </p:nvSpPr>
          <p:spPr>
            <a:xfrm rot="1610678">
              <a:off x="1492076" y="2494031"/>
              <a:ext cx="191194" cy="262238"/>
            </a:xfrm>
            <a:custGeom>
              <a:rect b="b" l="l" r="r" t="t"/>
              <a:pathLst>
                <a:path extrusionOk="0" h="4691" w="3420">
                  <a:moveTo>
                    <a:pt x="3055" y="0"/>
                  </a:moveTo>
                  <a:lnTo>
                    <a:pt x="1" y="3478"/>
                  </a:lnTo>
                  <a:lnTo>
                    <a:pt x="1124" y="4361"/>
                  </a:lnTo>
                  <a:lnTo>
                    <a:pt x="2278" y="2231"/>
                  </a:lnTo>
                  <a:lnTo>
                    <a:pt x="1993" y="4649"/>
                  </a:lnTo>
                  <a:lnTo>
                    <a:pt x="3419" y="4691"/>
                  </a:lnTo>
                  <a:lnTo>
                    <a:pt x="30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7" name="Google Shape;2367;p54"/>
          <p:cNvGrpSpPr/>
          <p:nvPr/>
        </p:nvGrpSpPr>
        <p:grpSpPr>
          <a:xfrm>
            <a:off x="2724793" y="2809694"/>
            <a:ext cx="1179623" cy="988011"/>
            <a:chOff x="2770643" y="1634844"/>
            <a:chExt cx="1179623" cy="988011"/>
          </a:xfrm>
        </p:grpSpPr>
        <p:sp>
          <p:nvSpPr>
            <p:cNvPr id="2368" name="Google Shape;2368;p54"/>
            <p:cNvSpPr/>
            <p:nvPr/>
          </p:nvSpPr>
          <p:spPr>
            <a:xfrm rot="1610678">
              <a:off x="3451097" y="1946259"/>
              <a:ext cx="49476" cy="49641"/>
            </a:xfrm>
            <a:custGeom>
              <a:rect b="b" l="l" r="r" t="t"/>
              <a:pathLst>
                <a:path extrusionOk="0" h="888" w="885">
                  <a:moveTo>
                    <a:pt x="440" y="1"/>
                  </a:moveTo>
                  <a:cubicBezTo>
                    <a:pt x="196" y="1"/>
                    <a:pt x="1" y="200"/>
                    <a:pt x="1" y="444"/>
                  </a:cubicBezTo>
                  <a:cubicBezTo>
                    <a:pt x="1" y="688"/>
                    <a:pt x="196" y="887"/>
                    <a:pt x="440" y="887"/>
                  </a:cubicBezTo>
                  <a:cubicBezTo>
                    <a:pt x="684" y="887"/>
                    <a:pt x="884" y="688"/>
                    <a:pt x="884" y="444"/>
                  </a:cubicBezTo>
                  <a:cubicBezTo>
                    <a:pt x="884" y="200"/>
                    <a:pt x="684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4"/>
            <p:cNvSpPr/>
            <p:nvPr/>
          </p:nvSpPr>
          <p:spPr>
            <a:xfrm rot="1610678">
              <a:off x="3553029" y="2025653"/>
              <a:ext cx="49420" cy="49585"/>
            </a:xfrm>
            <a:custGeom>
              <a:rect b="b" l="l" r="r" t="t"/>
              <a:pathLst>
                <a:path extrusionOk="0" h="887" w="884">
                  <a:moveTo>
                    <a:pt x="440" y="0"/>
                  </a:moveTo>
                  <a:cubicBezTo>
                    <a:pt x="196" y="0"/>
                    <a:pt x="1" y="200"/>
                    <a:pt x="1" y="443"/>
                  </a:cubicBezTo>
                  <a:cubicBezTo>
                    <a:pt x="1" y="687"/>
                    <a:pt x="196" y="887"/>
                    <a:pt x="440" y="887"/>
                  </a:cubicBezTo>
                  <a:cubicBezTo>
                    <a:pt x="684" y="887"/>
                    <a:pt x="884" y="687"/>
                    <a:pt x="884" y="443"/>
                  </a:cubicBezTo>
                  <a:cubicBezTo>
                    <a:pt x="884" y="200"/>
                    <a:pt x="684" y="0"/>
                    <a:pt x="440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4"/>
            <p:cNvSpPr/>
            <p:nvPr/>
          </p:nvSpPr>
          <p:spPr>
            <a:xfrm rot="1610678">
              <a:off x="3445120" y="2129277"/>
              <a:ext cx="49587" cy="49418"/>
            </a:xfrm>
            <a:custGeom>
              <a:rect b="b" l="l" r="r" t="t"/>
              <a:pathLst>
                <a:path extrusionOk="0" h="884" w="887">
                  <a:moveTo>
                    <a:pt x="443" y="0"/>
                  </a:moveTo>
                  <a:cubicBezTo>
                    <a:pt x="199" y="0"/>
                    <a:pt x="0" y="196"/>
                    <a:pt x="0" y="440"/>
                  </a:cubicBezTo>
                  <a:cubicBezTo>
                    <a:pt x="0" y="685"/>
                    <a:pt x="199" y="883"/>
                    <a:pt x="443" y="883"/>
                  </a:cubicBezTo>
                  <a:cubicBezTo>
                    <a:pt x="687" y="883"/>
                    <a:pt x="887" y="685"/>
                    <a:pt x="887" y="440"/>
                  </a:cubicBezTo>
                  <a:cubicBezTo>
                    <a:pt x="887" y="196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4"/>
            <p:cNvSpPr/>
            <p:nvPr/>
          </p:nvSpPr>
          <p:spPr>
            <a:xfrm rot="1610678">
              <a:off x="2907743" y="1732633"/>
              <a:ext cx="462890" cy="665909"/>
            </a:xfrm>
            <a:custGeom>
              <a:rect b="b" l="l" r="r" t="t"/>
              <a:pathLst>
                <a:path extrusionOk="0" h="11912" w="8280">
                  <a:moveTo>
                    <a:pt x="5015" y="1"/>
                  </a:moveTo>
                  <a:cubicBezTo>
                    <a:pt x="3575" y="1"/>
                    <a:pt x="2632" y="974"/>
                    <a:pt x="2024" y="2230"/>
                  </a:cubicBezTo>
                  <a:cubicBezTo>
                    <a:pt x="1662" y="2972"/>
                    <a:pt x="1580" y="3717"/>
                    <a:pt x="1597" y="4315"/>
                  </a:cubicBezTo>
                  <a:cubicBezTo>
                    <a:pt x="1621" y="5188"/>
                    <a:pt x="1477" y="6054"/>
                    <a:pt x="1178" y="6871"/>
                  </a:cubicBezTo>
                  <a:cubicBezTo>
                    <a:pt x="1" y="10110"/>
                    <a:pt x="1499" y="11912"/>
                    <a:pt x="2903" y="11912"/>
                  </a:cubicBezTo>
                  <a:cubicBezTo>
                    <a:pt x="3141" y="11912"/>
                    <a:pt x="3377" y="11860"/>
                    <a:pt x="3597" y="11754"/>
                  </a:cubicBezTo>
                  <a:cubicBezTo>
                    <a:pt x="6404" y="10401"/>
                    <a:pt x="4126" y="7721"/>
                    <a:pt x="5411" y="6497"/>
                  </a:cubicBezTo>
                  <a:cubicBezTo>
                    <a:pt x="7287" y="4714"/>
                    <a:pt x="8280" y="993"/>
                    <a:pt x="6538" y="316"/>
                  </a:cubicBezTo>
                  <a:cubicBezTo>
                    <a:pt x="5977" y="99"/>
                    <a:pt x="5471" y="1"/>
                    <a:pt x="5015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4"/>
            <p:cNvSpPr/>
            <p:nvPr/>
          </p:nvSpPr>
          <p:spPr>
            <a:xfrm rot="1610678">
              <a:off x="2896060" y="1703474"/>
              <a:ext cx="462890" cy="665909"/>
            </a:xfrm>
            <a:custGeom>
              <a:rect b="b" l="l" r="r" t="t"/>
              <a:pathLst>
                <a:path extrusionOk="0" h="11912" w="8280">
                  <a:moveTo>
                    <a:pt x="5012" y="1"/>
                  </a:moveTo>
                  <a:cubicBezTo>
                    <a:pt x="3572" y="1"/>
                    <a:pt x="2627" y="974"/>
                    <a:pt x="2019" y="2230"/>
                  </a:cubicBezTo>
                  <a:cubicBezTo>
                    <a:pt x="1659" y="2972"/>
                    <a:pt x="1576" y="3717"/>
                    <a:pt x="1594" y="4315"/>
                  </a:cubicBezTo>
                  <a:cubicBezTo>
                    <a:pt x="1618" y="5188"/>
                    <a:pt x="1473" y="6054"/>
                    <a:pt x="1177" y="6871"/>
                  </a:cubicBezTo>
                  <a:cubicBezTo>
                    <a:pt x="0" y="10110"/>
                    <a:pt x="1496" y="11912"/>
                    <a:pt x="2901" y="11912"/>
                  </a:cubicBezTo>
                  <a:cubicBezTo>
                    <a:pt x="3140" y="11912"/>
                    <a:pt x="3377" y="11860"/>
                    <a:pt x="3597" y="11754"/>
                  </a:cubicBezTo>
                  <a:cubicBezTo>
                    <a:pt x="6404" y="10400"/>
                    <a:pt x="4125" y="7721"/>
                    <a:pt x="5411" y="6497"/>
                  </a:cubicBezTo>
                  <a:cubicBezTo>
                    <a:pt x="7284" y="4714"/>
                    <a:pt x="8280" y="993"/>
                    <a:pt x="6534" y="316"/>
                  </a:cubicBezTo>
                  <a:cubicBezTo>
                    <a:pt x="5974" y="98"/>
                    <a:pt x="5468" y="1"/>
                    <a:pt x="50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4"/>
            <p:cNvSpPr/>
            <p:nvPr/>
          </p:nvSpPr>
          <p:spPr>
            <a:xfrm rot="1610678">
              <a:off x="2828732" y="2133668"/>
              <a:ext cx="250844" cy="177434"/>
            </a:xfrm>
            <a:custGeom>
              <a:rect b="b" l="l" r="r" t="t"/>
              <a:pathLst>
                <a:path extrusionOk="0" h="3174" w="4487">
                  <a:moveTo>
                    <a:pt x="130" y="0"/>
                  </a:moveTo>
                  <a:cubicBezTo>
                    <a:pt x="0" y="2058"/>
                    <a:pt x="1163" y="3174"/>
                    <a:pt x="2270" y="3174"/>
                  </a:cubicBezTo>
                  <a:cubicBezTo>
                    <a:pt x="2509" y="3174"/>
                    <a:pt x="2745" y="3122"/>
                    <a:pt x="2965" y="3017"/>
                  </a:cubicBezTo>
                  <a:cubicBezTo>
                    <a:pt x="4315" y="2364"/>
                    <a:pt x="4487" y="1405"/>
                    <a:pt x="4449" y="451"/>
                  </a:cubicBezTo>
                  <a:lnTo>
                    <a:pt x="4449" y="451"/>
                  </a:lnTo>
                  <a:cubicBezTo>
                    <a:pt x="4390" y="1226"/>
                    <a:pt x="4075" y="1962"/>
                    <a:pt x="2968" y="2495"/>
                  </a:cubicBezTo>
                  <a:cubicBezTo>
                    <a:pt x="2748" y="2601"/>
                    <a:pt x="2513" y="2653"/>
                    <a:pt x="2274" y="2653"/>
                  </a:cubicBezTo>
                  <a:cubicBezTo>
                    <a:pt x="1266" y="2653"/>
                    <a:pt x="210" y="1723"/>
                    <a:pt x="130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4"/>
            <p:cNvSpPr/>
            <p:nvPr/>
          </p:nvSpPr>
          <p:spPr>
            <a:xfrm rot="1610678">
              <a:off x="3043295" y="1815429"/>
              <a:ext cx="259397" cy="231548"/>
            </a:xfrm>
            <a:custGeom>
              <a:rect b="b" l="l" r="r" t="t"/>
              <a:pathLst>
                <a:path extrusionOk="0" h="4142" w="4640">
                  <a:moveTo>
                    <a:pt x="3391" y="1"/>
                  </a:moveTo>
                  <a:cubicBezTo>
                    <a:pt x="1925" y="1"/>
                    <a:pt x="299" y="2366"/>
                    <a:pt x="114" y="2642"/>
                  </a:cubicBezTo>
                  <a:cubicBezTo>
                    <a:pt x="1" y="2814"/>
                    <a:pt x="45" y="3051"/>
                    <a:pt x="220" y="3165"/>
                  </a:cubicBezTo>
                  <a:cubicBezTo>
                    <a:pt x="255" y="3189"/>
                    <a:pt x="296" y="3206"/>
                    <a:pt x="334" y="3216"/>
                  </a:cubicBezTo>
                  <a:cubicBezTo>
                    <a:pt x="366" y="3224"/>
                    <a:pt x="399" y="3229"/>
                    <a:pt x="431" y="3229"/>
                  </a:cubicBezTo>
                  <a:cubicBezTo>
                    <a:pt x="553" y="3229"/>
                    <a:pt x="672" y="3170"/>
                    <a:pt x="743" y="3062"/>
                  </a:cubicBezTo>
                  <a:cubicBezTo>
                    <a:pt x="1347" y="2160"/>
                    <a:pt x="2585" y="758"/>
                    <a:pt x="3384" y="758"/>
                  </a:cubicBezTo>
                  <a:cubicBezTo>
                    <a:pt x="3398" y="758"/>
                    <a:pt x="3412" y="758"/>
                    <a:pt x="3426" y="759"/>
                  </a:cubicBezTo>
                  <a:cubicBezTo>
                    <a:pt x="3515" y="763"/>
                    <a:pt x="3574" y="797"/>
                    <a:pt x="3629" y="869"/>
                  </a:cubicBezTo>
                  <a:cubicBezTo>
                    <a:pt x="3959" y="1322"/>
                    <a:pt x="3794" y="2780"/>
                    <a:pt x="3571" y="3673"/>
                  </a:cubicBezTo>
                  <a:cubicBezTo>
                    <a:pt x="3519" y="3875"/>
                    <a:pt x="3642" y="4078"/>
                    <a:pt x="3842" y="4130"/>
                  </a:cubicBezTo>
                  <a:lnTo>
                    <a:pt x="3845" y="4130"/>
                  </a:lnTo>
                  <a:cubicBezTo>
                    <a:pt x="3876" y="4138"/>
                    <a:pt x="3907" y="4142"/>
                    <a:pt x="3938" y="4142"/>
                  </a:cubicBezTo>
                  <a:cubicBezTo>
                    <a:pt x="4107" y="4142"/>
                    <a:pt x="4262" y="4027"/>
                    <a:pt x="4305" y="3855"/>
                  </a:cubicBezTo>
                  <a:cubicBezTo>
                    <a:pt x="4309" y="3831"/>
                    <a:pt x="4457" y="3244"/>
                    <a:pt x="4529" y="2546"/>
                  </a:cubicBezTo>
                  <a:cubicBezTo>
                    <a:pt x="4639" y="1533"/>
                    <a:pt x="4543" y="838"/>
                    <a:pt x="4237" y="423"/>
                  </a:cubicBezTo>
                  <a:cubicBezTo>
                    <a:pt x="4051" y="168"/>
                    <a:pt x="3787" y="24"/>
                    <a:pt x="3474" y="3"/>
                  </a:cubicBezTo>
                  <a:cubicBezTo>
                    <a:pt x="3447" y="1"/>
                    <a:pt x="3419" y="1"/>
                    <a:pt x="33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4"/>
            <p:cNvSpPr/>
            <p:nvPr/>
          </p:nvSpPr>
          <p:spPr>
            <a:xfrm rot="1610678">
              <a:off x="3257486" y="1814474"/>
              <a:ext cx="69601" cy="89500"/>
            </a:xfrm>
            <a:custGeom>
              <a:rect b="b" l="l" r="r" t="t"/>
              <a:pathLst>
                <a:path extrusionOk="0" h="1601" w="1245">
                  <a:moveTo>
                    <a:pt x="813" y="1"/>
                  </a:moveTo>
                  <a:cubicBezTo>
                    <a:pt x="669" y="1"/>
                    <a:pt x="531" y="83"/>
                    <a:pt x="468" y="223"/>
                  </a:cubicBezTo>
                  <a:lnTo>
                    <a:pt x="86" y="1065"/>
                  </a:lnTo>
                  <a:cubicBezTo>
                    <a:pt x="1" y="1257"/>
                    <a:pt x="83" y="1481"/>
                    <a:pt x="275" y="1567"/>
                  </a:cubicBezTo>
                  <a:cubicBezTo>
                    <a:pt x="292" y="1577"/>
                    <a:pt x="313" y="1584"/>
                    <a:pt x="334" y="1587"/>
                  </a:cubicBezTo>
                  <a:cubicBezTo>
                    <a:pt x="367" y="1596"/>
                    <a:pt x="400" y="1601"/>
                    <a:pt x="433" y="1601"/>
                  </a:cubicBezTo>
                  <a:cubicBezTo>
                    <a:pt x="576" y="1601"/>
                    <a:pt x="712" y="1518"/>
                    <a:pt x="774" y="1378"/>
                  </a:cubicBezTo>
                  <a:lnTo>
                    <a:pt x="1158" y="533"/>
                  </a:lnTo>
                  <a:cubicBezTo>
                    <a:pt x="1244" y="344"/>
                    <a:pt x="1158" y="120"/>
                    <a:pt x="969" y="35"/>
                  </a:cubicBezTo>
                  <a:cubicBezTo>
                    <a:pt x="919" y="12"/>
                    <a:pt x="866" y="1"/>
                    <a:pt x="8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4"/>
            <p:cNvSpPr/>
            <p:nvPr/>
          </p:nvSpPr>
          <p:spPr>
            <a:xfrm rot="1610678">
              <a:off x="3300573" y="1903643"/>
              <a:ext cx="535790" cy="632312"/>
            </a:xfrm>
            <a:custGeom>
              <a:rect b="b" l="l" r="r" t="t"/>
              <a:pathLst>
                <a:path extrusionOk="0" h="11311" w="9584">
                  <a:moveTo>
                    <a:pt x="6674" y="0"/>
                  </a:moveTo>
                  <a:cubicBezTo>
                    <a:pt x="5123" y="0"/>
                    <a:pt x="3511" y="2882"/>
                    <a:pt x="3511" y="5197"/>
                  </a:cubicBezTo>
                  <a:cubicBezTo>
                    <a:pt x="3511" y="6973"/>
                    <a:pt x="0" y="7172"/>
                    <a:pt x="959" y="10138"/>
                  </a:cubicBezTo>
                  <a:cubicBezTo>
                    <a:pt x="1185" y="10840"/>
                    <a:pt x="1871" y="11310"/>
                    <a:pt x="2722" y="11310"/>
                  </a:cubicBezTo>
                  <a:cubicBezTo>
                    <a:pt x="3805" y="11310"/>
                    <a:pt x="5156" y="10546"/>
                    <a:pt x="6161" y="8522"/>
                  </a:cubicBezTo>
                  <a:cubicBezTo>
                    <a:pt x="6549" y="7739"/>
                    <a:pt x="7075" y="7038"/>
                    <a:pt x="7724" y="6454"/>
                  </a:cubicBezTo>
                  <a:cubicBezTo>
                    <a:pt x="8167" y="6056"/>
                    <a:pt x="8652" y="5482"/>
                    <a:pt x="8941" y="4708"/>
                  </a:cubicBezTo>
                  <a:cubicBezTo>
                    <a:pt x="9583" y="2988"/>
                    <a:pt x="9473" y="1183"/>
                    <a:pt x="7209" y="122"/>
                  </a:cubicBezTo>
                  <a:cubicBezTo>
                    <a:pt x="7033" y="39"/>
                    <a:pt x="6854" y="0"/>
                    <a:pt x="6674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4"/>
            <p:cNvSpPr/>
            <p:nvPr/>
          </p:nvSpPr>
          <p:spPr>
            <a:xfrm rot="1610678">
              <a:off x="3294350" y="1872486"/>
              <a:ext cx="535790" cy="632312"/>
            </a:xfrm>
            <a:custGeom>
              <a:rect b="b" l="l" r="r" t="t"/>
              <a:pathLst>
                <a:path extrusionOk="0" h="11311" w="9584">
                  <a:moveTo>
                    <a:pt x="6674" y="1"/>
                  </a:moveTo>
                  <a:cubicBezTo>
                    <a:pt x="5120" y="1"/>
                    <a:pt x="3512" y="2882"/>
                    <a:pt x="3512" y="5197"/>
                  </a:cubicBezTo>
                  <a:cubicBezTo>
                    <a:pt x="3512" y="6973"/>
                    <a:pt x="1" y="7172"/>
                    <a:pt x="959" y="10138"/>
                  </a:cubicBezTo>
                  <a:cubicBezTo>
                    <a:pt x="1186" y="10840"/>
                    <a:pt x="1872" y="11311"/>
                    <a:pt x="2723" y="11311"/>
                  </a:cubicBezTo>
                  <a:cubicBezTo>
                    <a:pt x="3806" y="11311"/>
                    <a:pt x="5157" y="10546"/>
                    <a:pt x="6161" y="8523"/>
                  </a:cubicBezTo>
                  <a:cubicBezTo>
                    <a:pt x="6550" y="7740"/>
                    <a:pt x="7075" y="7039"/>
                    <a:pt x="7725" y="6454"/>
                  </a:cubicBezTo>
                  <a:cubicBezTo>
                    <a:pt x="8168" y="6056"/>
                    <a:pt x="8653" y="5482"/>
                    <a:pt x="8941" y="4709"/>
                  </a:cubicBezTo>
                  <a:cubicBezTo>
                    <a:pt x="9584" y="2988"/>
                    <a:pt x="9473" y="1184"/>
                    <a:pt x="7210" y="122"/>
                  </a:cubicBezTo>
                  <a:cubicBezTo>
                    <a:pt x="7033" y="39"/>
                    <a:pt x="6854" y="1"/>
                    <a:pt x="66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4"/>
            <p:cNvSpPr/>
            <p:nvPr/>
          </p:nvSpPr>
          <p:spPr>
            <a:xfrm rot="1610678">
              <a:off x="3242157" y="2207819"/>
              <a:ext cx="257105" cy="224672"/>
            </a:xfrm>
            <a:custGeom>
              <a:rect b="b" l="l" r="r" t="t"/>
              <a:pathLst>
                <a:path extrusionOk="0" h="4019" w="4599">
                  <a:moveTo>
                    <a:pt x="1293" y="1"/>
                  </a:moveTo>
                  <a:lnTo>
                    <a:pt x="1293" y="1"/>
                  </a:lnTo>
                  <a:cubicBezTo>
                    <a:pt x="575" y="633"/>
                    <a:pt x="1" y="1420"/>
                    <a:pt x="461" y="2846"/>
                  </a:cubicBezTo>
                  <a:cubicBezTo>
                    <a:pt x="688" y="3548"/>
                    <a:pt x="1373" y="4018"/>
                    <a:pt x="2222" y="4018"/>
                  </a:cubicBezTo>
                  <a:cubicBezTo>
                    <a:pt x="2955" y="4018"/>
                    <a:pt x="3810" y="3668"/>
                    <a:pt x="4598" y="2814"/>
                  </a:cubicBezTo>
                  <a:lnTo>
                    <a:pt x="4598" y="2814"/>
                  </a:lnTo>
                  <a:cubicBezTo>
                    <a:pt x="3919" y="3405"/>
                    <a:pt x="3213" y="3655"/>
                    <a:pt x="2594" y="3655"/>
                  </a:cubicBezTo>
                  <a:cubicBezTo>
                    <a:pt x="1744" y="3655"/>
                    <a:pt x="1059" y="3185"/>
                    <a:pt x="832" y="2481"/>
                  </a:cubicBezTo>
                  <a:cubicBezTo>
                    <a:pt x="458" y="1317"/>
                    <a:pt x="770" y="578"/>
                    <a:pt x="129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4"/>
            <p:cNvSpPr/>
            <p:nvPr/>
          </p:nvSpPr>
          <p:spPr>
            <a:xfrm rot="1610678">
              <a:off x="3521945" y="2013099"/>
              <a:ext cx="255372" cy="269449"/>
            </a:xfrm>
            <a:custGeom>
              <a:rect b="b" l="l" r="r" t="t"/>
              <a:pathLst>
                <a:path extrusionOk="0" h="4820" w="4568">
                  <a:moveTo>
                    <a:pt x="2789" y="1"/>
                  </a:moveTo>
                  <a:cubicBezTo>
                    <a:pt x="2741" y="1"/>
                    <a:pt x="2692" y="4"/>
                    <a:pt x="2643" y="10"/>
                  </a:cubicBezTo>
                  <a:cubicBezTo>
                    <a:pt x="2135" y="75"/>
                    <a:pt x="1564" y="484"/>
                    <a:pt x="905" y="1261"/>
                  </a:cubicBezTo>
                  <a:cubicBezTo>
                    <a:pt x="451" y="1797"/>
                    <a:pt x="125" y="2309"/>
                    <a:pt x="111" y="2330"/>
                  </a:cubicBezTo>
                  <a:cubicBezTo>
                    <a:pt x="1" y="2505"/>
                    <a:pt x="53" y="2739"/>
                    <a:pt x="231" y="2852"/>
                  </a:cubicBezTo>
                  <a:lnTo>
                    <a:pt x="235" y="2852"/>
                  </a:lnTo>
                  <a:cubicBezTo>
                    <a:pt x="297" y="2891"/>
                    <a:pt x="366" y="2910"/>
                    <a:pt x="435" y="2910"/>
                  </a:cubicBezTo>
                  <a:cubicBezTo>
                    <a:pt x="559" y="2910"/>
                    <a:pt x="680" y="2848"/>
                    <a:pt x="754" y="2735"/>
                  </a:cubicBezTo>
                  <a:cubicBezTo>
                    <a:pt x="1245" y="1959"/>
                    <a:pt x="2186" y="832"/>
                    <a:pt x="2743" y="760"/>
                  </a:cubicBezTo>
                  <a:cubicBezTo>
                    <a:pt x="2761" y="757"/>
                    <a:pt x="2777" y="756"/>
                    <a:pt x="2793" y="756"/>
                  </a:cubicBezTo>
                  <a:cubicBezTo>
                    <a:pt x="2857" y="756"/>
                    <a:pt x="2907" y="779"/>
                    <a:pt x="2960" y="828"/>
                  </a:cubicBezTo>
                  <a:cubicBezTo>
                    <a:pt x="3547" y="1371"/>
                    <a:pt x="3385" y="3282"/>
                    <a:pt x="3145" y="4360"/>
                  </a:cubicBezTo>
                  <a:cubicBezTo>
                    <a:pt x="3107" y="4522"/>
                    <a:pt x="3179" y="4680"/>
                    <a:pt x="3313" y="4762"/>
                  </a:cubicBezTo>
                  <a:cubicBezTo>
                    <a:pt x="3348" y="4783"/>
                    <a:pt x="3389" y="4800"/>
                    <a:pt x="3430" y="4810"/>
                  </a:cubicBezTo>
                  <a:cubicBezTo>
                    <a:pt x="3458" y="4816"/>
                    <a:pt x="3485" y="4819"/>
                    <a:pt x="3512" y="4819"/>
                  </a:cubicBezTo>
                  <a:cubicBezTo>
                    <a:pt x="3684" y="4819"/>
                    <a:pt x="3842" y="4700"/>
                    <a:pt x="3884" y="4525"/>
                  </a:cubicBezTo>
                  <a:cubicBezTo>
                    <a:pt x="3956" y="4195"/>
                    <a:pt x="4568" y="1285"/>
                    <a:pt x="3475" y="272"/>
                  </a:cubicBezTo>
                  <a:cubicBezTo>
                    <a:pt x="3281" y="93"/>
                    <a:pt x="3046" y="1"/>
                    <a:pt x="27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4"/>
            <p:cNvSpPr/>
            <p:nvPr/>
          </p:nvSpPr>
          <p:spPr>
            <a:xfrm rot="1610678">
              <a:off x="3729410" y="2016493"/>
              <a:ext cx="66918" cy="90394"/>
            </a:xfrm>
            <a:custGeom>
              <a:rect b="b" l="l" r="r" t="t"/>
              <a:pathLst>
                <a:path extrusionOk="0" h="1617" w="1197">
                  <a:moveTo>
                    <a:pt x="767" y="0"/>
                  </a:moveTo>
                  <a:cubicBezTo>
                    <a:pt x="617" y="0"/>
                    <a:pt x="477" y="89"/>
                    <a:pt x="417" y="238"/>
                  </a:cubicBezTo>
                  <a:lnTo>
                    <a:pt x="69" y="1097"/>
                  </a:lnTo>
                  <a:cubicBezTo>
                    <a:pt x="1" y="1269"/>
                    <a:pt x="66" y="1464"/>
                    <a:pt x="221" y="1561"/>
                  </a:cubicBezTo>
                  <a:cubicBezTo>
                    <a:pt x="238" y="1572"/>
                    <a:pt x="258" y="1581"/>
                    <a:pt x="279" y="1588"/>
                  </a:cubicBezTo>
                  <a:cubicBezTo>
                    <a:pt x="326" y="1607"/>
                    <a:pt x="374" y="1616"/>
                    <a:pt x="422" y="1616"/>
                  </a:cubicBezTo>
                  <a:cubicBezTo>
                    <a:pt x="571" y="1616"/>
                    <a:pt x="713" y="1527"/>
                    <a:pt x="770" y="1379"/>
                  </a:cubicBezTo>
                  <a:lnTo>
                    <a:pt x="1117" y="520"/>
                  </a:lnTo>
                  <a:cubicBezTo>
                    <a:pt x="1197" y="327"/>
                    <a:pt x="1103" y="108"/>
                    <a:pt x="911" y="29"/>
                  </a:cubicBezTo>
                  <a:cubicBezTo>
                    <a:pt x="864" y="10"/>
                    <a:pt x="815" y="0"/>
                    <a:pt x="7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81" name="Google Shape;238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850" y="323963"/>
            <a:ext cx="4225701" cy="316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2" name="Google Shape;2382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8350" y="3883050"/>
            <a:ext cx="2129625" cy="112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83" name="Google Shape;2383;p54"/>
          <p:cNvSpPr txBox="1"/>
          <p:nvPr>
            <p:ph idx="1" type="subTitle"/>
          </p:nvPr>
        </p:nvSpPr>
        <p:spPr>
          <a:xfrm>
            <a:off x="1572825" y="3669500"/>
            <a:ext cx="2999100" cy="13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Not to be confused with</a:t>
            </a:r>
            <a:br>
              <a:rPr b="1" i="1" lang="en" sz="1100"/>
            </a:br>
            <a:r>
              <a:rPr b="1" i="1" lang="en" sz="1100"/>
              <a:t>Atlantic Razor clam !! </a:t>
            </a:r>
            <a:endParaRPr b="1" i="1" sz="1100"/>
          </a:p>
        </p:txBody>
      </p:sp>
      <p:pic>
        <p:nvPicPr>
          <p:cNvPr id="2384" name="Google Shape;2384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0348" y="3606575"/>
            <a:ext cx="1957789" cy="146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8" name="Shape 2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" name="Google Shape;2389;p55"/>
          <p:cNvSpPr txBox="1"/>
          <p:nvPr>
            <p:ph idx="13" type="title"/>
          </p:nvPr>
        </p:nvSpPr>
        <p:spPr>
          <a:xfrm>
            <a:off x="5567250" y="1164463"/>
            <a:ext cx="2603100" cy="5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Fun recreational activity</a:t>
            </a:r>
            <a:br>
              <a:rPr lang="en" sz="1900"/>
            </a:br>
            <a:r>
              <a:rPr lang="en" sz="1900"/>
              <a:t>exclusive to PNW &amp; Alaska</a:t>
            </a:r>
            <a:endParaRPr sz="1900"/>
          </a:p>
        </p:txBody>
      </p:sp>
      <p:sp>
        <p:nvSpPr>
          <p:cNvPr id="2390" name="Google Shape;2390;p55"/>
          <p:cNvSpPr txBox="1"/>
          <p:nvPr>
            <p:ph idx="14" type="title"/>
          </p:nvPr>
        </p:nvSpPr>
        <p:spPr>
          <a:xfrm>
            <a:off x="4912575" y="1176113"/>
            <a:ext cx="53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91" name="Google Shape;2391;p55"/>
          <p:cNvSpPr txBox="1"/>
          <p:nvPr>
            <p:ph idx="16" type="title"/>
          </p:nvPr>
        </p:nvSpPr>
        <p:spPr>
          <a:xfrm>
            <a:off x="5567257" y="2335180"/>
            <a:ext cx="260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Expensive if bought from market</a:t>
            </a:r>
            <a:endParaRPr sz="2400"/>
          </a:p>
        </p:txBody>
      </p:sp>
      <p:sp>
        <p:nvSpPr>
          <p:cNvPr id="2392" name="Google Shape;2392;p55"/>
          <p:cNvSpPr txBox="1"/>
          <p:nvPr>
            <p:ph idx="17" type="title"/>
          </p:nvPr>
        </p:nvSpPr>
        <p:spPr>
          <a:xfrm>
            <a:off x="4912575" y="2353620"/>
            <a:ext cx="53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393" name="Google Shape;2393;p55"/>
          <p:cNvSpPr txBox="1"/>
          <p:nvPr>
            <p:ph idx="18" type="subTitle"/>
          </p:nvPr>
        </p:nvSpPr>
        <p:spPr>
          <a:xfrm>
            <a:off x="5567251" y="2863390"/>
            <a:ext cx="2603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go as high as $41.99/lb**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4" name="Google Shape;2394;p55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Razor clam?</a:t>
            </a:r>
            <a:endParaRPr/>
          </a:p>
        </p:txBody>
      </p:sp>
      <p:sp>
        <p:nvSpPr>
          <p:cNvPr id="2395" name="Google Shape;2395;p55"/>
          <p:cNvSpPr txBox="1"/>
          <p:nvPr>
            <p:ph idx="2" type="title"/>
          </p:nvPr>
        </p:nvSpPr>
        <p:spPr>
          <a:xfrm>
            <a:off x="1374675" y="1164463"/>
            <a:ext cx="2603100" cy="5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Delicious</a:t>
            </a:r>
            <a:endParaRPr/>
          </a:p>
        </p:txBody>
      </p:sp>
      <p:sp>
        <p:nvSpPr>
          <p:cNvPr id="2396" name="Google Shape;2396;p55"/>
          <p:cNvSpPr txBox="1"/>
          <p:nvPr>
            <p:ph idx="3" type="title"/>
          </p:nvPr>
        </p:nvSpPr>
        <p:spPr>
          <a:xfrm>
            <a:off x="720000" y="1176113"/>
            <a:ext cx="53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397" name="Google Shape;2397;p55"/>
          <p:cNvSpPr txBox="1"/>
          <p:nvPr>
            <p:ph idx="1" type="subTitle"/>
          </p:nvPr>
        </p:nvSpPr>
        <p:spPr>
          <a:xfrm>
            <a:off x="1374676" y="1693157"/>
            <a:ext cx="2603100" cy="5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Ironically, naturally sweet!</a:t>
            </a:r>
            <a:endParaRPr/>
          </a:p>
        </p:txBody>
      </p:sp>
      <p:sp>
        <p:nvSpPr>
          <p:cNvPr id="2398" name="Google Shape;2398;p55"/>
          <p:cNvSpPr txBox="1"/>
          <p:nvPr>
            <p:ph idx="4" type="title"/>
          </p:nvPr>
        </p:nvSpPr>
        <p:spPr>
          <a:xfrm>
            <a:off x="1374682" y="2335180"/>
            <a:ext cx="260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Makes for a good day trip</a:t>
            </a:r>
            <a:endParaRPr sz="2400"/>
          </a:p>
        </p:txBody>
      </p:sp>
      <p:sp>
        <p:nvSpPr>
          <p:cNvPr id="2399" name="Google Shape;2399;p55"/>
          <p:cNvSpPr txBox="1"/>
          <p:nvPr>
            <p:ph idx="5" type="title"/>
          </p:nvPr>
        </p:nvSpPr>
        <p:spPr>
          <a:xfrm>
            <a:off x="720000" y="2335405"/>
            <a:ext cx="53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400" name="Google Shape;2400;p55"/>
          <p:cNvSpPr txBox="1"/>
          <p:nvPr>
            <p:ph idx="6" type="subTitle"/>
          </p:nvPr>
        </p:nvSpPr>
        <p:spPr>
          <a:xfrm>
            <a:off x="1374676" y="2863390"/>
            <a:ext cx="26031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See the WA coast, coastal towns,  do other shellfish activities like crabbing, fishing, other clams!</a:t>
            </a:r>
            <a:endParaRPr sz="1000"/>
          </a:p>
        </p:txBody>
      </p:sp>
      <p:sp>
        <p:nvSpPr>
          <p:cNvPr id="2401" name="Google Shape;2401;p55"/>
          <p:cNvSpPr txBox="1"/>
          <p:nvPr>
            <p:ph idx="15" type="subTitle"/>
          </p:nvPr>
        </p:nvSpPr>
        <p:spPr>
          <a:xfrm>
            <a:off x="5567251" y="1675882"/>
            <a:ext cx="2603100" cy="5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Family-centric activity that attract almost every demographic</a:t>
            </a:r>
            <a:endParaRPr sz="1300"/>
          </a:p>
        </p:txBody>
      </p:sp>
      <p:grpSp>
        <p:nvGrpSpPr>
          <p:cNvPr id="2402" name="Google Shape;2402;p55"/>
          <p:cNvGrpSpPr/>
          <p:nvPr/>
        </p:nvGrpSpPr>
        <p:grpSpPr>
          <a:xfrm flipH="1">
            <a:off x="291851" y="4317130"/>
            <a:ext cx="906819" cy="626638"/>
            <a:chOff x="8173326" y="4425930"/>
            <a:chExt cx="906819" cy="626638"/>
          </a:xfrm>
        </p:grpSpPr>
        <p:sp>
          <p:nvSpPr>
            <p:cNvPr id="2403" name="Google Shape;2403;p55"/>
            <p:cNvSpPr/>
            <p:nvPr/>
          </p:nvSpPr>
          <p:spPr>
            <a:xfrm>
              <a:off x="8368356" y="4425930"/>
              <a:ext cx="582087" cy="613193"/>
            </a:xfrm>
            <a:custGeom>
              <a:rect b="b" l="l" r="r" t="t"/>
              <a:pathLst>
                <a:path extrusionOk="0" h="11404" w="10825">
                  <a:moveTo>
                    <a:pt x="6073" y="1"/>
                  </a:moveTo>
                  <a:cubicBezTo>
                    <a:pt x="5857" y="1"/>
                    <a:pt x="5640" y="113"/>
                    <a:pt x="5530" y="350"/>
                  </a:cubicBezTo>
                  <a:lnTo>
                    <a:pt x="4238" y="3169"/>
                  </a:lnTo>
                  <a:lnTo>
                    <a:pt x="1127" y="2337"/>
                  </a:lnTo>
                  <a:cubicBezTo>
                    <a:pt x="1071" y="2322"/>
                    <a:pt x="1017" y="2315"/>
                    <a:pt x="965" y="2315"/>
                  </a:cubicBezTo>
                  <a:cubicBezTo>
                    <a:pt x="511" y="2315"/>
                    <a:pt x="198" y="2836"/>
                    <a:pt x="470" y="3246"/>
                  </a:cubicBezTo>
                  <a:lnTo>
                    <a:pt x="2228" y="5924"/>
                  </a:lnTo>
                  <a:lnTo>
                    <a:pt x="307" y="8524"/>
                  </a:lnTo>
                  <a:cubicBezTo>
                    <a:pt x="0" y="8940"/>
                    <a:pt x="323" y="9485"/>
                    <a:pt x="785" y="9485"/>
                  </a:cubicBezTo>
                  <a:cubicBezTo>
                    <a:pt x="845" y="9485"/>
                    <a:pt x="908" y="9475"/>
                    <a:pt x="972" y="9455"/>
                  </a:cubicBezTo>
                  <a:lnTo>
                    <a:pt x="4315" y="8391"/>
                  </a:lnTo>
                  <a:lnTo>
                    <a:pt x="7222" y="11228"/>
                  </a:lnTo>
                  <a:cubicBezTo>
                    <a:pt x="7346" y="11350"/>
                    <a:pt x="7493" y="11404"/>
                    <a:pt x="7637" y="11404"/>
                  </a:cubicBezTo>
                  <a:cubicBezTo>
                    <a:pt x="7994" y="11404"/>
                    <a:pt x="8329" y="11074"/>
                    <a:pt x="8223" y="10652"/>
                  </a:cubicBezTo>
                  <a:lnTo>
                    <a:pt x="7392" y="7320"/>
                  </a:lnTo>
                  <a:lnTo>
                    <a:pt x="10359" y="5706"/>
                  </a:lnTo>
                  <a:cubicBezTo>
                    <a:pt x="10824" y="5452"/>
                    <a:pt x="10758" y="4764"/>
                    <a:pt x="10251" y="4606"/>
                  </a:cubicBezTo>
                  <a:lnTo>
                    <a:pt x="7196" y="3653"/>
                  </a:lnTo>
                  <a:lnTo>
                    <a:pt x="6671" y="505"/>
                  </a:lnTo>
                  <a:cubicBezTo>
                    <a:pt x="6616" y="178"/>
                    <a:pt x="6345" y="1"/>
                    <a:pt x="6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5"/>
            <p:cNvSpPr/>
            <p:nvPr/>
          </p:nvSpPr>
          <p:spPr>
            <a:xfrm>
              <a:off x="8659583" y="4493304"/>
              <a:ext cx="36565" cy="161256"/>
            </a:xfrm>
            <a:custGeom>
              <a:rect b="b" l="l" r="r" t="t"/>
              <a:pathLst>
                <a:path extrusionOk="0" h="2999" w="680">
                  <a:moveTo>
                    <a:pt x="567" y="1"/>
                  </a:moveTo>
                  <a:cubicBezTo>
                    <a:pt x="516" y="1"/>
                    <a:pt x="468" y="39"/>
                    <a:pt x="458" y="90"/>
                  </a:cubicBezTo>
                  <a:lnTo>
                    <a:pt x="310" y="1017"/>
                  </a:lnTo>
                  <a:cubicBezTo>
                    <a:pt x="299" y="1077"/>
                    <a:pt x="340" y="1132"/>
                    <a:pt x="399" y="1143"/>
                  </a:cubicBezTo>
                  <a:lnTo>
                    <a:pt x="413" y="1143"/>
                  </a:lnTo>
                  <a:cubicBezTo>
                    <a:pt x="466" y="1143"/>
                    <a:pt x="510" y="1106"/>
                    <a:pt x="521" y="1055"/>
                  </a:cubicBezTo>
                  <a:lnTo>
                    <a:pt x="669" y="127"/>
                  </a:lnTo>
                  <a:cubicBezTo>
                    <a:pt x="679" y="68"/>
                    <a:pt x="639" y="13"/>
                    <a:pt x="580" y="1"/>
                  </a:cubicBezTo>
                  <a:cubicBezTo>
                    <a:pt x="576" y="1"/>
                    <a:pt x="571" y="1"/>
                    <a:pt x="567" y="1"/>
                  </a:cubicBezTo>
                  <a:close/>
                  <a:moveTo>
                    <a:pt x="267" y="1855"/>
                  </a:moveTo>
                  <a:cubicBezTo>
                    <a:pt x="216" y="1855"/>
                    <a:pt x="169" y="1890"/>
                    <a:pt x="159" y="1945"/>
                  </a:cubicBezTo>
                  <a:lnTo>
                    <a:pt x="7" y="2872"/>
                  </a:lnTo>
                  <a:cubicBezTo>
                    <a:pt x="0" y="2932"/>
                    <a:pt x="41" y="2987"/>
                    <a:pt x="96" y="2998"/>
                  </a:cubicBezTo>
                  <a:lnTo>
                    <a:pt x="114" y="2998"/>
                  </a:lnTo>
                  <a:cubicBezTo>
                    <a:pt x="166" y="2998"/>
                    <a:pt x="210" y="2961"/>
                    <a:pt x="218" y="2909"/>
                  </a:cubicBezTo>
                  <a:lnTo>
                    <a:pt x="369" y="1982"/>
                  </a:lnTo>
                  <a:cubicBezTo>
                    <a:pt x="380" y="1923"/>
                    <a:pt x="340" y="1868"/>
                    <a:pt x="280" y="1856"/>
                  </a:cubicBezTo>
                  <a:cubicBezTo>
                    <a:pt x="276" y="1856"/>
                    <a:pt x="271" y="1855"/>
                    <a:pt x="267" y="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5"/>
            <p:cNvSpPr/>
            <p:nvPr/>
          </p:nvSpPr>
          <p:spPr>
            <a:xfrm>
              <a:off x="8628557" y="4692739"/>
              <a:ext cx="35221" cy="34251"/>
            </a:xfrm>
            <a:custGeom>
              <a:rect b="b" l="l" r="r" t="t"/>
              <a:pathLst>
                <a:path extrusionOk="0" h="637" w="655">
                  <a:moveTo>
                    <a:pt x="544" y="1"/>
                  </a:moveTo>
                  <a:cubicBezTo>
                    <a:pt x="490" y="1"/>
                    <a:pt x="443" y="39"/>
                    <a:pt x="436" y="91"/>
                  </a:cubicBezTo>
                  <a:lnTo>
                    <a:pt x="396" y="349"/>
                  </a:lnTo>
                  <a:lnTo>
                    <a:pt x="182" y="201"/>
                  </a:lnTo>
                  <a:cubicBezTo>
                    <a:pt x="163" y="188"/>
                    <a:pt x="142" y="182"/>
                    <a:pt x="121" y="182"/>
                  </a:cubicBezTo>
                  <a:cubicBezTo>
                    <a:pt x="87" y="182"/>
                    <a:pt x="54" y="198"/>
                    <a:pt x="34" y="227"/>
                  </a:cubicBezTo>
                  <a:cubicBezTo>
                    <a:pt x="1" y="279"/>
                    <a:pt x="11" y="345"/>
                    <a:pt x="59" y="379"/>
                  </a:cubicBezTo>
                  <a:lnTo>
                    <a:pt x="410" y="619"/>
                  </a:lnTo>
                  <a:cubicBezTo>
                    <a:pt x="429" y="630"/>
                    <a:pt x="451" y="637"/>
                    <a:pt x="473" y="637"/>
                  </a:cubicBezTo>
                  <a:cubicBezTo>
                    <a:pt x="488" y="637"/>
                    <a:pt x="503" y="633"/>
                    <a:pt x="514" y="630"/>
                  </a:cubicBezTo>
                  <a:cubicBezTo>
                    <a:pt x="547" y="615"/>
                    <a:pt x="574" y="582"/>
                    <a:pt x="577" y="548"/>
                  </a:cubicBezTo>
                  <a:lnTo>
                    <a:pt x="647" y="127"/>
                  </a:lnTo>
                  <a:cubicBezTo>
                    <a:pt x="654" y="68"/>
                    <a:pt x="618" y="13"/>
                    <a:pt x="558" y="2"/>
                  </a:cubicBezTo>
                  <a:cubicBezTo>
                    <a:pt x="553" y="1"/>
                    <a:pt x="549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5"/>
            <p:cNvSpPr/>
            <p:nvPr/>
          </p:nvSpPr>
          <p:spPr>
            <a:xfrm>
              <a:off x="8450572" y="4598856"/>
              <a:ext cx="148466" cy="86032"/>
            </a:xfrm>
            <a:custGeom>
              <a:rect b="b" l="l" r="r" t="t"/>
              <a:pathLst>
                <a:path extrusionOk="0" h="1600" w="2761">
                  <a:moveTo>
                    <a:pt x="123" y="0"/>
                  </a:moveTo>
                  <a:cubicBezTo>
                    <a:pt x="83" y="0"/>
                    <a:pt x="45" y="22"/>
                    <a:pt x="27" y="60"/>
                  </a:cubicBezTo>
                  <a:cubicBezTo>
                    <a:pt x="0" y="111"/>
                    <a:pt x="19" y="178"/>
                    <a:pt x="75" y="203"/>
                  </a:cubicBezTo>
                  <a:lnTo>
                    <a:pt x="931" y="632"/>
                  </a:lnTo>
                  <a:cubicBezTo>
                    <a:pt x="946" y="640"/>
                    <a:pt x="965" y="643"/>
                    <a:pt x="980" y="643"/>
                  </a:cubicBezTo>
                  <a:cubicBezTo>
                    <a:pt x="1020" y="643"/>
                    <a:pt x="1057" y="621"/>
                    <a:pt x="1076" y="584"/>
                  </a:cubicBezTo>
                  <a:cubicBezTo>
                    <a:pt x="1101" y="529"/>
                    <a:pt x="1079" y="466"/>
                    <a:pt x="1028" y="440"/>
                  </a:cubicBezTo>
                  <a:lnTo>
                    <a:pt x="171" y="11"/>
                  </a:lnTo>
                  <a:cubicBezTo>
                    <a:pt x="155" y="4"/>
                    <a:pt x="139" y="0"/>
                    <a:pt x="123" y="0"/>
                  </a:cubicBezTo>
                  <a:close/>
                  <a:moveTo>
                    <a:pt x="1839" y="858"/>
                  </a:moveTo>
                  <a:cubicBezTo>
                    <a:pt x="1800" y="858"/>
                    <a:pt x="1763" y="879"/>
                    <a:pt x="1744" y="916"/>
                  </a:cubicBezTo>
                  <a:cubicBezTo>
                    <a:pt x="1719" y="969"/>
                    <a:pt x="1737" y="1031"/>
                    <a:pt x="1792" y="1061"/>
                  </a:cubicBezTo>
                  <a:lnTo>
                    <a:pt x="1884" y="1105"/>
                  </a:lnTo>
                  <a:lnTo>
                    <a:pt x="2579" y="1581"/>
                  </a:lnTo>
                  <a:cubicBezTo>
                    <a:pt x="2598" y="1593"/>
                    <a:pt x="2620" y="1600"/>
                    <a:pt x="2638" y="1600"/>
                  </a:cubicBezTo>
                  <a:cubicBezTo>
                    <a:pt x="2672" y="1600"/>
                    <a:pt x="2704" y="1581"/>
                    <a:pt x="2727" y="1552"/>
                  </a:cubicBezTo>
                  <a:cubicBezTo>
                    <a:pt x="2760" y="1504"/>
                    <a:pt x="2749" y="1438"/>
                    <a:pt x="2697" y="1404"/>
                  </a:cubicBezTo>
                  <a:lnTo>
                    <a:pt x="1992" y="920"/>
                  </a:lnTo>
                  <a:lnTo>
                    <a:pt x="1884" y="868"/>
                  </a:lnTo>
                  <a:cubicBezTo>
                    <a:pt x="1870" y="861"/>
                    <a:pt x="1854" y="858"/>
                    <a:pt x="1839" y="8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5"/>
            <p:cNvSpPr/>
            <p:nvPr/>
          </p:nvSpPr>
          <p:spPr>
            <a:xfrm>
              <a:off x="8383842" y="4565464"/>
              <a:ext cx="33662" cy="21884"/>
            </a:xfrm>
            <a:custGeom>
              <a:rect b="b" l="l" r="r" t="t"/>
              <a:pathLst>
                <a:path extrusionOk="0" h="407" w="626">
                  <a:moveTo>
                    <a:pt x="123" y="1"/>
                  </a:moveTo>
                  <a:cubicBezTo>
                    <a:pt x="83" y="1"/>
                    <a:pt x="45" y="23"/>
                    <a:pt x="27" y="60"/>
                  </a:cubicBezTo>
                  <a:cubicBezTo>
                    <a:pt x="0" y="112"/>
                    <a:pt x="19" y="178"/>
                    <a:pt x="75" y="204"/>
                  </a:cubicBezTo>
                  <a:lnTo>
                    <a:pt x="455" y="396"/>
                  </a:lnTo>
                  <a:cubicBezTo>
                    <a:pt x="470" y="403"/>
                    <a:pt x="488" y="407"/>
                    <a:pt x="503" y="407"/>
                  </a:cubicBezTo>
                  <a:cubicBezTo>
                    <a:pt x="544" y="407"/>
                    <a:pt x="581" y="385"/>
                    <a:pt x="599" y="348"/>
                  </a:cubicBezTo>
                  <a:cubicBezTo>
                    <a:pt x="625" y="293"/>
                    <a:pt x="603" y="230"/>
                    <a:pt x="551" y="204"/>
                  </a:cubicBezTo>
                  <a:lnTo>
                    <a:pt x="170" y="12"/>
                  </a:lnTo>
                  <a:cubicBezTo>
                    <a:pt x="155" y="4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5"/>
            <p:cNvSpPr/>
            <p:nvPr/>
          </p:nvSpPr>
          <p:spPr>
            <a:xfrm>
              <a:off x="8664530" y="4778718"/>
              <a:ext cx="108889" cy="201960"/>
            </a:xfrm>
            <a:custGeom>
              <a:rect b="b" l="l" r="r" t="t"/>
              <a:pathLst>
                <a:path extrusionOk="0" h="3756" w="2025">
                  <a:moveTo>
                    <a:pt x="120" y="1"/>
                  </a:moveTo>
                  <a:cubicBezTo>
                    <a:pt x="110" y="1"/>
                    <a:pt x="100" y="3"/>
                    <a:pt x="89" y="6"/>
                  </a:cubicBezTo>
                  <a:cubicBezTo>
                    <a:pt x="33" y="21"/>
                    <a:pt x="0" y="79"/>
                    <a:pt x="15" y="135"/>
                  </a:cubicBezTo>
                  <a:lnTo>
                    <a:pt x="181" y="759"/>
                  </a:lnTo>
                  <a:cubicBezTo>
                    <a:pt x="185" y="767"/>
                    <a:pt x="188" y="778"/>
                    <a:pt x="193" y="785"/>
                  </a:cubicBezTo>
                  <a:cubicBezTo>
                    <a:pt x="200" y="797"/>
                    <a:pt x="222" y="841"/>
                    <a:pt x="263" y="915"/>
                  </a:cubicBezTo>
                  <a:cubicBezTo>
                    <a:pt x="285" y="952"/>
                    <a:pt x="321" y="970"/>
                    <a:pt x="358" y="970"/>
                  </a:cubicBezTo>
                  <a:cubicBezTo>
                    <a:pt x="374" y="970"/>
                    <a:pt x="392" y="966"/>
                    <a:pt x="410" y="955"/>
                  </a:cubicBezTo>
                  <a:cubicBezTo>
                    <a:pt x="462" y="930"/>
                    <a:pt x="481" y="863"/>
                    <a:pt x="451" y="811"/>
                  </a:cubicBezTo>
                  <a:cubicBezTo>
                    <a:pt x="421" y="759"/>
                    <a:pt x="399" y="722"/>
                    <a:pt x="384" y="693"/>
                  </a:cubicBezTo>
                  <a:lnTo>
                    <a:pt x="222" y="79"/>
                  </a:lnTo>
                  <a:cubicBezTo>
                    <a:pt x="210" y="34"/>
                    <a:pt x="168" y="1"/>
                    <a:pt x="120" y="1"/>
                  </a:cubicBezTo>
                  <a:close/>
                  <a:moveTo>
                    <a:pt x="744" y="1455"/>
                  </a:moveTo>
                  <a:cubicBezTo>
                    <a:pt x="726" y="1455"/>
                    <a:pt x="708" y="1459"/>
                    <a:pt x="691" y="1469"/>
                  </a:cubicBezTo>
                  <a:cubicBezTo>
                    <a:pt x="640" y="1494"/>
                    <a:pt x="621" y="1561"/>
                    <a:pt x="650" y="1613"/>
                  </a:cubicBezTo>
                  <a:lnTo>
                    <a:pt x="1038" y="2307"/>
                  </a:lnTo>
                  <a:cubicBezTo>
                    <a:pt x="1057" y="2345"/>
                    <a:pt x="1093" y="2362"/>
                    <a:pt x="1131" y="2362"/>
                  </a:cubicBezTo>
                  <a:cubicBezTo>
                    <a:pt x="1149" y="2362"/>
                    <a:pt x="1168" y="2359"/>
                    <a:pt x="1182" y="2352"/>
                  </a:cubicBezTo>
                  <a:cubicBezTo>
                    <a:pt x="1234" y="2322"/>
                    <a:pt x="1252" y="2256"/>
                    <a:pt x="1223" y="2204"/>
                  </a:cubicBezTo>
                  <a:lnTo>
                    <a:pt x="839" y="1509"/>
                  </a:lnTo>
                  <a:cubicBezTo>
                    <a:pt x="819" y="1475"/>
                    <a:pt x="781" y="1455"/>
                    <a:pt x="744" y="1455"/>
                  </a:cubicBezTo>
                  <a:close/>
                  <a:moveTo>
                    <a:pt x="1516" y="2847"/>
                  </a:moveTo>
                  <a:cubicBezTo>
                    <a:pt x="1498" y="2847"/>
                    <a:pt x="1480" y="2852"/>
                    <a:pt x="1463" y="2861"/>
                  </a:cubicBezTo>
                  <a:cubicBezTo>
                    <a:pt x="1412" y="2887"/>
                    <a:pt x="1393" y="2954"/>
                    <a:pt x="1422" y="3005"/>
                  </a:cubicBezTo>
                  <a:lnTo>
                    <a:pt x="1811" y="3704"/>
                  </a:lnTo>
                  <a:cubicBezTo>
                    <a:pt x="1828" y="3737"/>
                    <a:pt x="1866" y="3755"/>
                    <a:pt x="1903" y="3755"/>
                  </a:cubicBezTo>
                  <a:cubicBezTo>
                    <a:pt x="1922" y="3755"/>
                    <a:pt x="1936" y="3752"/>
                    <a:pt x="1954" y="3745"/>
                  </a:cubicBezTo>
                  <a:cubicBezTo>
                    <a:pt x="2006" y="3714"/>
                    <a:pt x="2024" y="3652"/>
                    <a:pt x="1995" y="3600"/>
                  </a:cubicBezTo>
                  <a:lnTo>
                    <a:pt x="1611" y="2902"/>
                  </a:lnTo>
                  <a:cubicBezTo>
                    <a:pt x="1591" y="2867"/>
                    <a:pt x="1554" y="2847"/>
                    <a:pt x="1516" y="28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5"/>
            <p:cNvSpPr/>
            <p:nvPr/>
          </p:nvSpPr>
          <p:spPr>
            <a:xfrm>
              <a:off x="8627750" y="4715484"/>
              <a:ext cx="38609" cy="33768"/>
            </a:xfrm>
            <a:custGeom>
              <a:rect b="b" l="l" r="r" t="t"/>
              <a:pathLst>
                <a:path extrusionOk="0" h="628" w="718">
                  <a:moveTo>
                    <a:pt x="490" y="1"/>
                  </a:moveTo>
                  <a:cubicBezTo>
                    <a:pt x="470" y="1"/>
                    <a:pt x="451" y="6"/>
                    <a:pt x="433" y="14"/>
                  </a:cubicBezTo>
                  <a:lnTo>
                    <a:pt x="67" y="240"/>
                  </a:lnTo>
                  <a:cubicBezTo>
                    <a:pt x="16" y="270"/>
                    <a:pt x="1" y="336"/>
                    <a:pt x="30" y="384"/>
                  </a:cubicBezTo>
                  <a:cubicBezTo>
                    <a:pt x="52" y="418"/>
                    <a:pt x="87" y="436"/>
                    <a:pt x="123" y="436"/>
                  </a:cubicBezTo>
                  <a:cubicBezTo>
                    <a:pt x="142" y="436"/>
                    <a:pt x="161" y="431"/>
                    <a:pt x="178" y="421"/>
                  </a:cubicBezTo>
                  <a:lnTo>
                    <a:pt x="422" y="273"/>
                  </a:lnTo>
                  <a:lnTo>
                    <a:pt x="495" y="546"/>
                  </a:lnTo>
                  <a:cubicBezTo>
                    <a:pt x="507" y="595"/>
                    <a:pt x="551" y="628"/>
                    <a:pt x="599" y="628"/>
                  </a:cubicBezTo>
                  <a:cubicBezTo>
                    <a:pt x="606" y="628"/>
                    <a:pt x="618" y="624"/>
                    <a:pt x="625" y="624"/>
                  </a:cubicBezTo>
                  <a:cubicBezTo>
                    <a:pt x="681" y="609"/>
                    <a:pt x="717" y="551"/>
                    <a:pt x="703" y="491"/>
                  </a:cubicBezTo>
                  <a:lnTo>
                    <a:pt x="592" y="81"/>
                  </a:lnTo>
                  <a:cubicBezTo>
                    <a:pt x="581" y="48"/>
                    <a:pt x="558" y="22"/>
                    <a:pt x="529" y="7"/>
                  </a:cubicBezTo>
                  <a:cubicBezTo>
                    <a:pt x="516" y="3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5"/>
            <p:cNvSpPr/>
            <p:nvPr/>
          </p:nvSpPr>
          <p:spPr>
            <a:xfrm>
              <a:off x="8427343" y="4749198"/>
              <a:ext cx="177826" cy="138673"/>
            </a:xfrm>
            <a:custGeom>
              <a:rect b="b" l="l" r="r" t="t"/>
              <a:pathLst>
                <a:path extrusionOk="0" h="2579" w="3307">
                  <a:moveTo>
                    <a:pt x="3186" y="0"/>
                  </a:moveTo>
                  <a:cubicBezTo>
                    <a:pt x="3167" y="0"/>
                    <a:pt x="3147" y="5"/>
                    <a:pt x="3129" y="16"/>
                  </a:cubicBezTo>
                  <a:lnTo>
                    <a:pt x="2468" y="418"/>
                  </a:lnTo>
                  <a:cubicBezTo>
                    <a:pt x="2417" y="451"/>
                    <a:pt x="2401" y="518"/>
                    <a:pt x="2432" y="566"/>
                  </a:cubicBezTo>
                  <a:cubicBezTo>
                    <a:pt x="2454" y="599"/>
                    <a:pt x="2487" y="618"/>
                    <a:pt x="2524" y="618"/>
                  </a:cubicBezTo>
                  <a:cubicBezTo>
                    <a:pt x="2542" y="618"/>
                    <a:pt x="2560" y="614"/>
                    <a:pt x="2579" y="603"/>
                  </a:cubicBezTo>
                  <a:lnTo>
                    <a:pt x="3240" y="197"/>
                  </a:lnTo>
                  <a:cubicBezTo>
                    <a:pt x="3292" y="167"/>
                    <a:pt x="3307" y="101"/>
                    <a:pt x="3277" y="52"/>
                  </a:cubicBezTo>
                  <a:cubicBezTo>
                    <a:pt x="3258" y="18"/>
                    <a:pt x="3222" y="0"/>
                    <a:pt x="3186" y="0"/>
                  </a:cubicBezTo>
                  <a:close/>
                  <a:moveTo>
                    <a:pt x="1874" y="831"/>
                  </a:moveTo>
                  <a:cubicBezTo>
                    <a:pt x="1849" y="831"/>
                    <a:pt x="1823" y="839"/>
                    <a:pt x="1803" y="858"/>
                  </a:cubicBezTo>
                  <a:lnTo>
                    <a:pt x="1220" y="1368"/>
                  </a:lnTo>
                  <a:cubicBezTo>
                    <a:pt x="1175" y="1409"/>
                    <a:pt x="1172" y="1475"/>
                    <a:pt x="1208" y="1519"/>
                  </a:cubicBezTo>
                  <a:cubicBezTo>
                    <a:pt x="1230" y="1542"/>
                    <a:pt x="1260" y="1556"/>
                    <a:pt x="1290" y="1556"/>
                  </a:cubicBezTo>
                  <a:cubicBezTo>
                    <a:pt x="1315" y="1556"/>
                    <a:pt x="1341" y="1545"/>
                    <a:pt x="1360" y="1530"/>
                  </a:cubicBezTo>
                  <a:lnTo>
                    <a:pt x="1944" y="1017"/>
                  </a:lnTo>
                  <a:cubicBezTo>
                    <a:pt x="1988" y="980"/>
                    <a:pt x="1995" y="909"/>
                    <a:pt x="1955" y="865"/>
                  </a:cubicBezTo>
                  <a:cubicBezTo>
                    <a:pt x="1934" y="843"/>
                    <a:pt x="1904" y="831"/>
                    <a:pt x="1874" y="831"/>
                  </a:cubicBezTo>
                  <a:close/>
                  <a:moveTo>
                    <a:pt x="708" y="1853"/>
                  </a:moveTo>
                  <a:cubicBezTo>
                    <a:pt x="683" y="1853"/>
                    <a:pt x="657" y="1862"/>
                    <a:pt x="636" y="1881"/>
                  </a:cubicBezTo>
                  <a:lnTo>
                    <a:pt x="48" y="2391"/>
                  </a:lnTo>
                  <a:cubicBezTo>
                    <a:pt x="4" y="2432"/>
                    <a:pt x="1" y="2498"/>
                    <a:pt x="41" y="2543"/>
                  </a:cubicBezTo>
                  <a:cubicBezTo>
                    <a:pt x="60" y="2565"/>
                    <a:pt x="89" y="2579"/>
                    <a:pt x="119" y="2579"/>
                  </a:cubicBezTo>
                  <a:cubicBezTo>
                    <a:pt x="144" y="2579"/>
                    <a:pt x="171" y="2568"/>
                    <a:pt x="189" y="2553"/>
                  </a:cubicBezTo>
                  <a:lnTo>
                    <a:pt x="776" y="2040"/>
                  </a:lnTo>
                  <a:cubicBezTo>
                    <a:pt x="821" y="2003"/>
                    <a:pt x="824" y="1933"/>
                    <a:pt x="787" y="1888"/>
                  </a:cubicBezTo>
                  <a:cubicBezTo>
                    <a:pt x="766" y="1865"/>
                    <a:pt x="737" y="1853"/>
                    <a:pt x="708" y="1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5"/>
            <p:cNvSpPr/>
            <p:nvPr/>
          </p:nvSpPr>
          <p:spPr>
            <a:xfrm>
              <a:off x="8378680" y="4903787"/>
              <a:ext cx="30059" cy="26616"/>
            </a:xfrm>
            <a:custGeom>
              <a:rect b="b" l="l" r="r" t="t"/>
              <a:pathLst>
                <a:path extrusionOk="0" h="495" w="559">
                  <a:moveTo>
                    <a:pt x="440" y="0"/>
                  </a:moveTo>
                  <a:cubicBezTo>
                    <a:pt x="415" y="0"/>
                    <a:pt x="390" y="9"/>
                    <a:pt x="370" y="26"/>
                  </a:cubicBezTo>
                  <a:lnTo>
                    <a:pt x="48" y="307"/>
                  </a:lnTo>
                  <a:cubicBezTo>
                    <a:pt x="4" y="347"/>
                    <a:pt x="0" y="413"/>
                    <a:pt x="38" y="457"/>
                  </a:cubicBezTo>
                  <a:cubicBezTo>
                    <a:pt x="60" y="484"/>
                    <a:pt x="89" y="495"/>
                    <a:pt x="118" y="495"/>
                  </a:cubicBezTo>
                  <a:cubicBezTo>
                    <a:pt x="145" y="495"/>
                    <a:pt x="171" y="488"/>
                    <a:pt x="189" y="469"/>
                  </a:cubicBezTo>
                  <a:lnTo>
                    <a:pt x="510" y="188"/>
                  </a:lnTo>
                  <a:cubicBezTo>
                    <a:pt x="555" y="147"/>
                    <a:pt x="558" y="81"/>
                    <a:pt x="522" y="36"/>
                  </a:cubicBezTo>
                  <a:cubicBezTo>
                    <a:pt x="500" y="12"/>
                    <a:pt x="470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5"/>
            <p:cNvSpPr/>
            <p:nvPr/>
          </p:nvSpPr>
          <p:spPr>
            <a:xfrm>
              <a:off x="8912041" y="4689943"/>
              <a:ext cx="35167" cy="14410"/>
            </a:xfrm>
            <a:custGeom>
              <a:rect b="b" l="l" r="r" t="t"/>
              <a:pathLst>
                <a:path extrusionOk="0" h="268" w="654">
                  <a:moveTo>
                    <a:pt x="537" y="1"/>
                  </a:moveTo>
                  <a:cubicBezTo>
                    <a:pt x="533" y="1"/>
                    <a:pt x="529" y="1"/>
                    <a:pt x="524" y="2"/>
                  </a:cubicBezTo>
                  <a:lnTo>
                    <a:pt x="103" y="54"/>
                  </a:lnTo>
                  <a:cubicBezTo>
                    <a:pt x="45" y="61"/>
                    <a:pt x="0" y="117"/>
                    <a:pt x="11" y="175"/>
                  </a:cubicBezTo>
                  <a:cubicBezTo>
                    <a:pt x="15" y="228"/>
                    <a:pt x="62" y="268"/>
                    <a:pt x="115" y="268"/>
                  </a:cubicBezTo>
                  <a:lnTo>
                    <a:pt x="129" y="268"/>
                  </a:lnTo>
                  <a:lnTo>
                    <a:pt x="555" y="213"/>
                  </a:lnTo>
                  <a:cubicBezTo>
                    <a:pt x="609" y="206"/>
                    <a:pt x="654" y="150"/>
                    <a:pt x="647" y="95"/>
                  </a:cubicBezTo>
                  <a:cubicBezTo>
                    <a:pt x="636" y="40"/>
                    <a:pt x="588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5"/>
            <p:cNvSpPr/>
            <p:nvPr/>
          </p:nvSpPr>
          <p:spPr>
            <a:xfrm>
              <a:off x="8719323" y="4698976"/>
              <a:ext cx="157016" cy="23659"/>
            </a:xfrm>
            <a:custGeom>
              <a:rect b="b" l="l" r="r" t="t"/>
              <a:pathLst>
                <a:path extrusionOk="0" h="440" w="2920">
                  <a:moveTo>
                    <a:pt x="2798" y="0"/>
                  </a:moveTo>
                  <a:cubicBezTo>
                    <a:pt x="2795" y="0"/>
                    <a:pt x="2793" y="0"/>
                    <a:pt x="2790" y="0"/>
                  </a:cubicBezTo>
                  <a:lnTo>
                    <a:pt x="1895" y="115"/>
                  </a:lnTo>
                  <a:cubicBezTo>
                    <a:pt x="1837" y="122"/>
                    <a:pt x="1796" y="178"/>
                    <a:pt x="1803" y="233"/>
                  </a:cubicBezTo>
                  <a:cubicBezTo>
                    <a:pt x="1811" y="288"/>
                    <a:pt x="1859" y="329"/>
                    <a:pt x="1911" y="329"/>
                  </a:cubicBezTo>
                  <a:lnTo>
                    <a:pt x="1926" y="329"/>
                  </a:lnTo>
                  <a:lnTo>
                    <a:pt x="2819" y="215"/>
                  </a:lnTo>
                  <a:cubicBezTo>
                    <a:pt x="2879" y="207"/>
                    <a:pt x="2919" y="152"/>
                    <a:pt x="2911" y="92"/>
                  </a:cubicBezTo>
                  <a:cubicBezTo>
                    <a:pt x="2905" y="36"/>
                    <a:pt x="2853" y="0"/>
                    <a:pt x="2798" y="0"/>
                  </a:cubicBezTo>
                  <a:close/>
                  <a:moveTo>
                    <a:pt x="1012" y="174"/>
                  </a:moveTo>
                  <a:cubicBezTo>
                    <a:pt x="1010" y="174"/>
                    <a:pt x="1008" y="174"/>
                    <a:pt x="1005" y="174"/>
                  </a:cubicBezTo>
                  <a:lnTo>
                    <a:pt x="105" y="229"/>
                  </a:lnTo>
                  <a:cubicBezTo>
                    <a:pt x="45" y="233"/>
                    <a:pt x="1" y="281"/>
                    <a:pt x="4" y="340"/>
                  </a:cubicBezTo>
                  <a:cubicBezTo>
                    <a:pt x="8" y="396"/>
                    <a:pt x="56" y="440"/>
                    <a:pt x="112" y="440"/>
                  </a:cubicBezTo>
                  <a:lnTo>
                    <a:pt x="119" y="440"/>
                  </a:lnTo>
                  <a:lnTo>
                    <a:pt x="1017" y="388"/>
                  </a:lnTo>
                  <a:cubicBezTo>
                    <a:pt x="1075" y="384"/>
                    <a:pt x="1120" y="333"/>
                    <a:pt x="1116" y="273"/>
                  </a:cubicBezTo>
                  <a:cubicBezTo>
                    <a:pt x="1113" y="217"/>
                    <a:pt x="1072" y="174"/>
                    <a:pt x="1012" y="1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5"/>
            <p:cNvSpPr/>
            <p:nvPr/>
          </p:nvSpPr>
          <p:spPr>
            <a:xfrm>
              <a:off x="8648022" y="4714086"/>
              <a:ext cx="34791" cy="12905"/>
            </a:xfrm>
            <a:custGeom>
              <a:rect b="b" l="l" r="r" t="t"/>
              <a:pathLst>
                <a:path extrusionOk="0" h="240" w="647">
                  <a:moveTo>
                    <a:pt x="529" y="0"/>
                  </a:moveTo>
                  <a:lnTo>
                    <a:pt x="104" y="26"/>
                  </a:lnTo>
                  <a:cubicBezTo>
                    <a:pt x="45" y="30"/>
                    <a:pt x="1" y="81"/>
                    <a:pt x="4" y="140"/>
                  </a:cubicBezTo>
                  <a:cubicBezTo>
                    <a:pt x="8" y="195"/>
                    <a:pt x="56" y="240"/>
                    <a:pt x="111" y="240"/>
                  </a:cubicBezTo>
                  <a:lnTo>
                    <a:pt x="118" y="240"/>
                  </a:lnTo>
                  <a:lnTo>
                    <a:pt x="544" y="214"/>
                  </a:lnTo>
                  <a:cubicBezTo>
                    <a:pt x="603" y="210"/>
                    <a:pt x="647" y="159"/>
                    <a:pt x="643" y="103"/>
                  </a:cubicBezTo>
                  <a:cubicBezTo>
                    <a:pt x="640" y="45"/>
                    <a:pt x="595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5"/>
            <p:cNvSpPr/>
            <p:nvPr/>
          </p:nvSpPr>
          <p:spPr>
            <a:xfrm>
              <a:off x="8173326" y="4795709"/>
              <a:ext cx="906819" cy="256859"/>
            </a:xfrm>
            <a:custGeom>
              <a:rect b="b" l="l" r="r" t="t"/>
              <a:pathLst>
                <a:path extrusionOk="0" h="4777" w="16864">
                  <a:moveTo>
                    <a:pt x="10935" y="1"/>
                  </a:moveTo>
                  <a:cubicBezTo>
                    <a:pt x="9707" y="1"/>
                    <a:pt x="9034" y="1795"/>
                    <a:pt x="8038" y="1795"/>
                  </a:cubicBezTo>
                  <a:cubicBezTo>
                    <a:pt x="7767" y="1795"/>
                    <a:pt x="7473" y="1663"/>
                    <a:pt x="7137" y="1326"/>
                  </a:cubicBezTo>
                  <a:cubicBezTo>
                    <a:pt x="6794" y="984"/>
                    <a:pt x="6508" y="846"/>
                    <a:pt x="6263" y="846"/>
                  </a:cubicBezTo>
                  <a:cubicBezTo>
                    <a:pt x="5242" y="846"/>
                    <a:pt x="4927" y="3236"/>
                    <a:pt x="4150" y="3236"/>
                  </a:cubicBezTo>
                  <a:cubicBezTo>
                    <a:pt x="4015" y="3236"/>
                    <a:pt x="3866" y="3164"/>
                    <a:pt x="3698" y="2996"/>
                  </a:cubicBezTo>
                  <a:cubicBezTo>
                    <a:pt x="3428" y="2725"/>
                    <a:pt x="3120" y="2616"/>
                    <a:pt x="2800" y="2616"/>
                  </a:cubicBezTo>
                  <a:cubicBezTo>
                    <a:pt x="1500" y="2616"/>
                    <a:pt x="0" y="4418"/>
                    <a:pt x="0" y="4418"/>
                  </a:cubicBezTo>
                  <a:lnTo>
                    <a:pt x="16864" y="4777"/>
                  </a:lnTo>
                  <a:cubicBezTo>
                    <a:pt x="16864" y="4777"/>
                    <a:pt x="15323" y="3669"/>
                    <a:pt x="12497" y="846"/>
                  </a:cubicBezTo>
                  <a:cubicBezTo>
                    <a:pt x="11879" y="228"/>
                    <a:pt x="11372" y="1"/>
                    <a:pt x="10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5"/>
            <p:cNvSpPr/>
            <p:nvPr/>
          </p:nvSpPr>
          <p:spPr>
            <a:xfrm>
              <a:off x="8773785" y="4839377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5"/>
            <p:cNvSpPr/>
            <p:nvPr/>
          </p:nvSpPr>
          <p:spPr>
            <a:xfrm>
              <a:off x="8898564" y="496593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5"/>
            <p:cNvSpPr/>
            <p:nvPr/>
          </p:nvSpPr>
          <p:spPr>
            <a:xfrm>
              <a:off x="8503326" y="49521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9" name="Google Shape;2419;p55"/>
          <p:cNvGrpSpPr/>
          <p:nvPr/>
        </p:nvGrpSpPr>
        <p:grpSpPr>
          <a:xfrm rot="625138">
            <a:off x="6700783" y="3757680"/>
            <a:ext cx="1190768" cy="527714"/>
            <a:chOff x="6072632" y="4767443"/>
            <a:chExt cx="560646" cy="248474"/>
          </a:xfrm>
        </p:grpSpPr>
        <p:sp>
          <p:nvSpPr>
            <p:cNvPr id="2420" name="Google Shape;2420;p55"/>
            <p:cNvSpPr/>
            <p:nvPr/>
          </p:nvSpPr>
          <p:spPr>
            <a:xfrm>
              <a:off x="6320701" y="4860280"/>
              <a:ext cx="49283" cy="28887"/>
            </a:xfrm>
            <a:custGeom>
              <a:rect b="b" l="l" r="r" t="t"/>
              <a:pathLst>
                <a:path extrusionOk="0" h="575" w="981">
                  <a:moveTo>
                    <a:pt x="427" y="1"/>
                  </a:moveTo>
                  <a:cubicBezTo>
                    <a:pt x="390" y="1"/>
                    <a:pt x="353" y="3"/>
                    <a:pt x="315" y="8"/>
                  </a:cubicBezTo>
                  <a:cubicBezTo>
                    <a:pt x="64" y="33"/>
                    <a:pt x="64" y="184"/>
                    <a:pt x="1" y="410"/>
                  </a:cubicBezTo>
                  <a:cubicBezTo>
                    <a:pt x="277" y="423"/>
                    <a:pt x="554" y="474"/>
                    <a:pt x="818" y="574"/>
                  </a:cubicBezTo>
                  <a:cubicBezTo>
                    <a:pt x="868" y="524"/>
                    <a:pt x="918" y="474"/>
                    <a:pt x="944" y="410"/>
                  </a:cubicBezTo>
                  <a:cubicBezTo>
                    <a:pt x="969" y="348"/>
                    <a:pt x="981" y="272"/>
                    <a:pt x="944" y="209"/>
                  </a:cubicBezTo>
                  <a:cubicBezTo>
                    <a:pt x="931" y="172"/>
                    <a:pt x="893" y="147"/>
                    <a:pt x="855" y="122"/>
                  </a:cubicBezTo>
                  <a:cubicBezTo>
                    <a:pt x="725" y="41"/>
                    <a:pt x="577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5"/>
            <p:cNvSpPr/>
            <p:nvPr/>
          </p:nvSpPr>
          <p:spPr>
            <a:xfrm>
              <a:off x="6072632" y="4767443"/>
              <a:ext cx="264551" cy="207230"/>
            </a:xfrm>
            <a:custGeom>
              <a:rect b="b" l="l" r="r" t="t"/>
              <a:pathLst>
                <a:path extrusionOk="0" h="4125" w="5266">
                  <a:moveTo>
                    <a:pt x="616" y="1"/>
                  </a:moveTo>
                  <a:cubicBezTo>
                    <a:pt x="573" y="1"/>
                    <a:pt x="531" y="3"/>
                    <a:pt x="490" y="9"/>
                  </a:cubicBezTo>
                  <a:cubicBezTo>
                    <a:pt x="440" y="21"/>
                    <a:pt x="389" y="34"/>
                    <a:pt x="352" y="60"/>
                  </a:cubicBezTo>
                  <a:cubicBezTo>
                    <a:pt x="138" y="147"/>
                    <a:pt x="0" y="437"/>
                    <a:pt x="126" y="612"/>
                  </a:cubicBezTo>
                  <a:cubicBezTo>
                    <a:pt x="201" y="964"/>
                    <a:pt x="227" y="1328"/>
                    <a:pt x="314" y="1680"/>
                  </a:cubicBezTo>
                  <a:cubicBezTo>
                    <a:pt x="440" y="2296"/>
                    <a:pt x="741" y="2887"/>
                    <a:pt x="1182" y="3339"/>
                  </a:cubicBezTo>
                  <a:cubicBezTo>
                    <a:pt x="1634" y="3779"/>
                    <a:pt x="2237" y="4081"/>
                    <a:pt x="2866" y="4118"/>
                  </a:cubicBezTo>
                  <a:cubicBezTo>
                    <a:pt x="2921" y="4122"/>
                    <a:pt x="2976" y="4125"/>
                    <a:pt x="3032" y="4125"/>
                  </a:cubicBezTo>
                  <a:cubicBezTo>
                    <a:pt x="3607" y="4125"/>
                    <a:pt x="4186" y="3890"/>
                    <a:pt x="4587" y="3478"/>
                  </a:cubicBezTo>
                  <a:cubicBezTo>
                    <a:pt x="4738" y="3327"/>
                    <a:pt x="4851" y="3151"/>
                    <a:pt x="4939" y="2962"/>
                  </a:cubicBezTo>
                  <a:cubicBezTo>
                    <a:pt x="5128" y="2585"/>
                    <a:pt x="5215" y="2158"/>
                    <a:pt x="5240" y="1743"/>
                  </a:cubicBezTo>
                  <a:cubicBezTo>
                    <a:pt x="5265" y="1203"/>
                    <a:pt x="4813" y="926"/>
                    <a:pt x="4335" y="738"/>
                  </a:cubicBezTo>
                  <a:cubicBezTo>
                    <a:pt x="4009" y="612"/>
                    <a:pt x="3657" y="549"/>
                    <a:pt x="3305" y="474"/>
                  </a:cubicBezTo>
                  <a:cubicBezTo>
                    <a:pt x="2551" y="336"/>
                    <a:pt x="1785" y="197"/>
                    <a:pt x="1031" y="46"/>
                  </a:cubicBezTo>
                  <a:cubicBezTo>
                    <a:pt x="896" y="27"/>
                    <a:pt x="754" y="1"/>
                    <a:pt x="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5"/>
            <p:cNvSpPr/>
            <p:nvPr/>
          </p:nvSpPr>
          <p:spPr>
            <a:xfrm>
              <a:off x="6118096" y="4813359"/>
              <a:ext cx="174877" cy="71990"/>
            </a:xfrm>
            <a:custGeom>
              <a:rect b="b" l="l" r="r" t="t"/>
              <a:pathLst>
                <a:path extrusionOk="0" h="1433" w="3481">
                  <a:moveTo>
                    <a:pt x="2262" y="0"/>
                  </a:moveTo>
                  <a:cubicBezTo>
                    <a:pt x="1483" y="176"/>
                    <a:pt x="729" y="465"/>
                    <a:pt x="0" y="816"/>
                  </a:cubicBezTo>
                  <a:cubicBezTo>
                    <a:pt x="50" y="1031"/>
                    <a:pt x="126" y="1232"/>
                    <a:pt x="213" y="1433"/>
                  </a:cubicBezTo>
                  <a:cubicBezTo>
                    <a:pt x="1257" y="942"/>
                    <a:pt x="2363" y="603"/>
                    <a:pt x="3481" y="490"/>
                  </a:cubicBezTo>
                  <a:cubicBezTo>
                    <a:pt x="3167" y="238"/>
                    <a:pt x="2639" y="101"/>
                    <a:pt x="2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5"/>
            <p:cNvSpPr/>
            <p:nvPr/>
          </p:nvSpPr>
          <p:spPr>
            <a:xfrm>
              <a:off x="6354209" y="4826471"/>
              <a:ext cx="279069" cy="189446"/>
            </a:xfrm>
            <a:custGeom>
              <a:rect b="b" l="l" r="r" t="t"/>
              <a:pathLst>
                <a:path extrusionOk="0" h="3771" w="5555">
                  <a:moveTo>
                    <a:pt x="1455" y="1"/>
                  </a:moveTo>
                  <a:cubicBezTo>
                    <a:pt x="1419" y="1"/>
                    <a:pt x="1381" y="1"/>
                    <a:pt x="1344" y="2"/>
                  </a:cubicBezTo>
                  <a:cubicBezTo>
                    <a:pt x="842" y="28"/>
                    <a:pt x="327" y="141"/>
                    <a:pt x="176" y="656"/>
                  </a:cubicBezTo>
                  <a:cubicBezTo>
                    <a:pt x="50" y="1058"/>
                    <a:pt x="0" y="1498"/>
                    <a:pt x="50" y="1913"/>
                  </a:cubicBezTo>
                  <a:cubicBezTo>
                    <a:pt x="76" y="2114"/>
                    <a:pt x="126" y="2315"/>
                    <a:pt x="213" y="2504"/>
                  </a:cubicBezTo>
                  <a:cubicBezTo>
                    <a:pt x="478" y="3082"/>
                    <a:pt x="1018" y="3521"/>
                    <a:pt x="1634" y="3685"/>
                  </a:cubicBezTo>
                  <a:cubicBezTo>
                    <a:pt x="1846" y="3742"/>
                    <a:pt x="2065" y="3770"/>
                    <a:pt x="2286" y="3770"/>
                  </a:cubicBezTo>
                  <a:cubicBezTo>
                    <a:pt x="2694" y="3770"/>
                    <a:pt x="3106" y="3675"/>
                    <a:pt x="3481" y="3496"/>
                  </a:cubicBezTo>
                  <a:cubicBezTo>
                    <a:pt x="4047" y="3220"/>
                    <a:pt x="4511" y="2755"/>
                    <a:pt x="4851" y="2214"/>
                  </a:cubicBezTo>
                  <a:cubicBezTo>
                    <a:pt x="5039" y="1913"/>
                    <a:pt x="5178" y="1574"/>
                    <a:pt x="5366" y="1272"/>
                  </a:cubicBezTo>
                  <a:cubicBezTo>
                    <a:pt x="5555" y="1133"/>
                    <a:pt x="5516" y="820"/>
                    <a:pt x="5340" y="669"/>
                  </a:cubicBezTo>
                  <a:cubicBezTo>
                    <a:pt x="5303" y="631"/>
                    <a:pt x="5265" y="606"/>
                    <a:pt x="5228" y="581"/>
                  </a:cubicBezTo>
                  <a:cubicBezTo>
                    <a:pt x="5064" y="493"/>
                    <a:pt x="4876" y="468"/>
                    <a:pt x="4700" y="443"/>
                  </a:cubicBezTo>
                  <a:cubicBezTo>
                    <a:pt x="3933" y="317"/>
                    <a:pt x="3179" y="204"/>
                    <a:pt x="2413" y="91"/>
                  </a:cubicBezTo>
                  <a:cubicBezTo>
                    <a:pt x="2097" y="46"/>
                    <a:pt x="1781" y="1"/>
                    <a:pt x="1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5"/>
            <p:cNvSpPr/>
            <p:nvPr/>
          </p:nvSpPr>
          <p:spPr>
            <a:xfrm>
              <a:off x="6114881" y="4796881"/>
              <a:ext cx="116903" cy="57522"/>
            </a:xfrm>
            <a:custGeom>
              <a:rect b="b" l="l" r="r" t="t"/>
              <a:pathLst>
                <a:path extrusionOk="0" h="1145" w="2327">
                  <a:moveTo>
                    <a:pt x="416" y="1"/>
                  </a:moveTo>
                  <a:cubicBezTo>
                    <a:pt x="317" y="1"/>
                    <a:pt x="217" y="8"/>
                    <a:pt x="140" y="77"/>
                  </a:cubicBezTo>
                  <a:cubicBezTo>
                    <a:pt x="64" y="152"/>
                    <a:pt x="39" y="278"/>
                    <a:pt x="26" y="390"/>
                  </a:cubicBezTo>
                  <a:cubicBezTo>
                    <a:pt x="1" y="642"/>
                    <a:pt x="14" y="893"/>
                    <a:pt x="64" y="1144"/>
                  </a:cubicBezTo>
                  <a:cubicBezTo>
                    <a:pt x="793" y="793"/>
                    <a:pt x="1547" y="504"/>
                    <a:pt x="2326" y="328"/>
                  </a:cubicBezTo>
                  <a:cubicBezTo>
                    <a:pt x="2238" y="303"/>
                    <a:pt x="2162" y="290"/>
                    <a:pt x="2087" y="265"/>
                  </a:cubicBezTo>
                  <a:cubicBezTo>
                    <a:pt x="1572" y="139"/>
                    <a:pt x="1044" y="39"/>
                    <a:pt x="504" y="1"/>
                  </a:cubicBezTo>
                  <a:cubicBezTo>
                    <a:pt x="475" y="1"/>
                    <a:pt x="446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5"/>
            <p:cNvSpPr/>
            <p:nvPr/>
          </p:nvSpPr>
          <p:spPr>
            <a:xfrm>
              <a:off x="6128797" y="4837925"/>
              <a:ext cx="180001" cy="106453"/>
            </a:xfrm>
            <a:custGeom>
              <a:rect b="b" l="l" r="r" t="t"/>
              <a:pathLst>
                <a:path extrusionOk="0" h="2119" w="3583">
                  <a:moveTo>
                    <a:pt x="3268" y="1"/>
                  </a:moveTo>
                  <a:cubicBezTo>
                    <a:pt x="2150" y="114"/>
                    <a:pt x="1044" y="453"/>
                    <a:pt x="0" y="944"/>
                  </a:cubicBezTo>
                  <a:cubicBezTo>
                    <a:pt x="126" y="1170"/>
                    <a:pt x="277" y="1383"/>
                    <a:pt x="466" y="1572"/>
                  </a:cubicBezTo>
                  <a:cubicBezTo>
                    <a:pt x="503" y="1609"/>
                    <a:pt x="553" y="1647"/>
                    <a:pt x="604" y="1685"/>
                  </a:cubicBezTo>
                  <a:cubicBezTo>
                    <a:pt x="754" y="1798"/>
                    <a:pt x="905" y="1886"/>
                    <a:pt x="1081" y="1961"/>
                  </a:cubicBezTo>
                  <a:cubicBezTo>
                    <a:pt x="1327" y="2064"/>
                    <a:pt x="1591" y="2118"/>
                    <a:pt x="1854" y="2118"/>
                  </a:cubicBezTo>
                  <a:cubicBezTo>
                    <a:pt x="2075" y="2118"/>
                    <a:pt x="2295" y="2080"/>
                    <a:pt x="2502" y="1999"/>
                  </a:cubicBezTo>
                  <a:cubicBezTo>
                    <a:pt x="2815" y="1874"/>
                    <a:pt x="3167" y="1584"/>
                    <a:pt x="3368" y="1245"/>
                  </a:cubicBezTo>
                  <a:cubicBezTo>
                    <a:pt x="3444" y="1120"/>
                    <a:pt x="3507" y="981"/>
                    <a:pt x="3544" y="843"/>
                  </a:cubicBezTo>
                  <a:cubicBezTo>
                    <a:pt x="3569" y="704"/>
                    <a:pt x="3582" y="554"/>
                    <a:pt x="3544" y="403"/>
                  </a:cubicBezTo>
                  <a:cubicBezTo>
                    <a:pt x="3519" y="240"/>
                    <a:pt x="3406" y="101"/>
                    <a:pt x="3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5"/>
            <p:cNvSpPr/>
            <p:nvPr/>
          </p:nvSpPr>
          <p:spPr>
            <a:xfrm>
              <a:off x="6381287" y="4852845"/>
              <a:ext cx="204014" cy="133682"/>
            </a:xfrm>
            <a:custGeom>
              <a:rect b="b" l="l" r="r" t="t"/>
              <a:pathLst>
                <a:path extrusionOk="0" h="2661" w="4061">
                  <a:moveTo>
                    <a:pt x="1353" y="1"/>
                  </a:moveTo>
                  <a:cubicBezTo>
                    <a:pt x="885" y="1"/>
                    <a:pt x="338" y="73"/>
                    <a:pt x="152" y="382"/>
                  </a:cubicBezTo>
                  <a:cubicBezTo>
                    <a:pt x="76" y="508"/>
                    <a:pt x="26" y="647"/>
                    <a:pt x="14" y="810"/>
                  </a:cubicBezTo>
                  <a:cubicBezTo>
                    <a:pt x="1" y="948"/>
                    <a:pt x="14" y="1086"/>
                    <a:pt x="39" y="1225"/>
                  </a:cubicBezTo>
                  <a:cubicBezTo>
                    <a:pt x="127" y="1627"/>
                    <a:pt x="353" y="2004"/>
                    <a:pt x="617" y="2230"/>
                  </a:cubicBezTo>
                  <a:cubicBezTo>
                    <a:pt x="965" y="2520"/>
                    <a:pt x="1410" y="2660"/>
                    <a:pt x="1862" y="2660"/>
                  </a:cubicBezTo>
                  <a:cubicBezTo>
                    <a:pt x="1899" y="2660"/>
                    <a:pt x="1937" y="2659"/>
                    <a:pt x="1974" y="2657"/>
                  </a:cubicBezTo>
                  <a:cubicBezTo>
                    <a:pt x="2162" y="2644"/>
                    <a:pt x="2338" y="2619"/>
                    <a:pt x="2514" y="2557"/>
                  </a:cubicBezTo>
                  <a:cubicBezTo>
                    <a:pt x="2565" y="2532"/>
                    <a:pt x="2628" y="2519"/>
                    <a:pt x="2678" y="2493"/>
                  </a:cubicBezTo>
                  <a:cubicBezTo>
                    <a:pt x="2930" y="2381"/>
                    <a:pt x="3143" y="2230"/>
                    <a:pt x="3319" y="2054"/>
                  </a:cubicBezTo>
                  <a:cubicBezTo>
                    <a:pt x="3482" y="1890"/>
                    <a:pt x="3620" y="1727"/>
                    <a:pt x="3721" y="1538"/>
                  </a:cubicBezTo>
                  <a:cubicBezTo>
                    <a:pt x="3859" y="1325"/>
                    <a:pt x="3947" y="1086"/>
                    <a:pt x="4010" y="835"/>
                  </a:cubicBezTo>
                  <a:cubicBezTo>
                    <a:pt x="4035" y="734"/>
                    <a:pt x="4061" y="608"/>
                    <a:pt x="4010" y="508"/>
                  </a:cubicBezTo>
                  <a:cubicBezTo>
                    <a:pt x="3947" y="395"/>
                    <a:pt x="3809" y="345"/>
                    <a:pt x="3684" y="320"/>
                  </a:cubicBezTo>
                  <a:cubicBezTo>
                    <a:pt x="3168" y="181"/>
                    <a:pt x="2640" y="94"/>
                    <a:pt x="2100" y="56"/>
                  </a:cubicBezTo>
                  <a:cubicBezTo>
                    <a:pt x="2071" y="50"/>
                    <a:pt x="1739" y="1"/>
                    <a:pt x="1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5"/>
            <p:cNvSpPr/>
            <p:nvPr/>
          </p:nvSpPr>
          <p:spPr>
            <a:xfrm>
              <a:off x="6376916" y="4834860"/>
              <a:ext cx="219739" cy="24566"/>
            </a:xfrm>
            <a:custGeom>
              <a:rect b="b" l="l" r="r" t="t"/>
              <a:pathLst>
                <a:path extrusionOk="0" h="489" w="4374">
                  <a:moveTo>
                    <a:pt x="959" y="1"/>
                  </a:moveTo>
                  <a:cubicBezTo>
                    <a:pt x="750" y="1"/>
                    <a:pt x="541" y="25"/>
                    <a:pt x="352" y="112"/>
                  </a:cubicBezTo>
                  <a:cubicBezTo>
                    <a:pt x="227" y="175"/>
                    <a:pt x="26" y="338"/>
                    <a:pt x="1" y="489"/>
                  </a:cubicBezTo>
                  <a:cubicBezTo>
                    <a:pt x="214" y="401"/>
                    <a:pt x="378" y="251"/>
                    <a:pt x="629" y="200"/>
                  </a:cubicBezTo>
                  <a:cubicBezTo>
                    <a:pt x="791" y="171"/>
                    <a:pt x="953" y="159"/>
                    <a:pt x="1117" y="159"/>
                  </a:cubicBezTo>
                  <a:cubicBezTo>
                    <a:pt x="1233" y="159"/>
                    <a:pt x="1351" y="165"/>
                    <a:pt x="1470" y="175"/>
                  </a:cubicBezTo>
                  <a:cubicBezTo>
                    <a:pt x="2438" y="226"/>
                    <a:pt x="3419" y="326"/>
                    <a:pt x="4374" y="489"/>
                  </a:cubicBezTo>
                  <a:cubicBezTo>
                    <a:pt x="3394" y="276"/>
                    <a:pt x="2400" y="112"/>
                    <a:pt x="1408" y="24"/>
                  </a:cubicBezTo>
                  <a:cubicBezTo>
                    <a:pt x="1264" y="14"/>
                    <a:pt x="1112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5"/>
            <p:cNvSpPr/>
            <p:nvPr/>
          </p:nvSpPr>
          <p:spPr>
            <a:xfrm>
              <a:off x="6112369" y="4778595"/>
              <a:ext cx="210294" cy="71990"/>
            </a:xfrm>
            <a:custGeom>
              <a:rect b="b" l="l" r="r" t="t"/>
              <a:pathLst>
                <a:path extrusionOk="0" h="1433" w="4186">
                  <a:moveTo>
                    <a:pt x="1" y="0"/>
                  </a:moveTo>
                  <a:lnTo>
                    <a:pt x="1" y="0"/>
                  </a:lnTo>
                  <a:cubicBezTo>
                    <a:pt x="704" y="151"/>
                    <a:pt x="1396" y="315"/>
                    <a:pt x="2087" y="466"/>
                  </a:cubicBezTo>
                  <a:cubicBezTo>
                    <a:pt x="2452" y="541"/>
                    <a:pt x="2829" y="629"/>
                    <a:pt x="3167" y="767"/>
                  </a:cubicBezTo>
                  <a:cubicBezTo>
                    <a:pt x="3382" y="843"/>
                    <a:pt x="3595" y="955"/>
                    <a:pt x="3771" y="1094"/>
                  </a:cubicBezTo>
                  <a:cubicBezTo>
                    <a:pt x="3896" y="1182"/>
                    <a:pt x="4022" y="1383"/>
                    <a:pt x="4148" y="1433"/>
                  </a:cubicBezTo>
                  <a:cubicBezTo>
                    <a:pt x="4186" y="1144"/>
                    <a:pt x="3821" y="893"/>
                    <a:pt x="3620" y="793"/>
                  </a:cubicBezTo>
                  <a:cubicBezTo>
                    <a:pt x="3142" y="541"/>
                    <a:pt x="2640" y="377"/>
                    <a:pt x="2125" y="265"/>
                  </a:cubicBezTo>
                  <a:cubicBezTo>
                    <a:pt x="1421" y="126"/>
                    <a:pt x="717" y="64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5"/>
            <p:cNvSpPr/>
            <p:nvPr/>
          </p:nvSpPr>
          <p:spPr>
            <a:xfrm>
              <a:off x="6381287" y="4854352"/>
              <a:ext cx="187587" cy="71387"/>
            </a:xfrm>
            <a:custGeom>
              <a:rect b="b" l="l" r="r" t="t"/>
              <a:pathLst>
                <a:path extrusionOk="0" h="1421" w="3734">
                  <a:moveTo>
                    <a:pt x="1886" y="0"/>
                  </a:moveTo>
                  <a:cubicBezTo>
                    <a:pt x="1246" y="164"/>
                    <a:pt x="629" y="403"/>
                    <a:pt x="26" y="679"/>
                  </a:cubicBezTo>
                  <a:cubicBezTo>
                    <a:pt x="26" y="704"/>
                    <a:pt x="14" y="742"/>
                    <a:pt x="14" y="780"/>
                  </a:cubicBezTo>
                  <a:cubicBezTo>
                    <a:pt x="1" y="918"/>
                    <a:pt x="14" y="1056"/>
                    <a:pt x="39" y="1195"/>
                  </a:cubicBezTo>
                  <a:cubicBezTo>
                    <a:pt x="64" y="1270"/>
                    <a:pt x="76" y="1346"/>
                    <a:pt x="115" y="1421"/>
                  </a:cubicBezTo>
                  <a:cubicBezTo>
                    <a:pt x="1220" y="905"/>
                    <a:pt x="2553" y="428"/>
                    <a:pt x="3734" y="302"/>
                  </a:cubicBezTo>
                  <a:cubicBezTo>
                    <a:pt x="3721" y="302"/>
                    <a:pt x="3696" y="290"/>
                    <a:pt x="3684" y="290"/>
                  </a:cubicBezTo>
                  <a:cubicBezTo>
                    <a:pt x="3168" y="151"/>
                    <a:pt x="2640" y="64"/>
                    <a:pt x="2100" y="26"/>
                  </a:cubicBezTo>
                  <a:cubicBezTo>
                    <a:pt x="2087" y="26"/>
                    <a:pt x="2012" y="13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0" name="Google Shape;2430;p55"/>
          <p:cNvGrpSpPr/>
          <p:nvPr/>
        </p:nvGrpSpPr>
        <p:grpSpPr>
          <a:xfrm>
            <a:off x="2260823" y="3456809"/>
            <a:ext cx="1582459" cy="1594521"/>
            <a:chOff x="4542922" y="1098803"/>
            <a:chExt cx="824541" cy="830826"/>
          </a:xfrm>
        </p:grpSpPr>
        <p:sp>
          <p:nvSpPr>
            <p:cNvPr id="2431" name="Google Shape;2431;p55"/>
            <p:cNvSpPr/>
            <p:nvPr/>
          </p:nvSpPr>
          <p:spPr>
            <a:xfrm>
              <a:off x="5324506" y="1530538"/>
              <a:ext cx="17734" cy="82741"/>
            </a:xfrm>
            <a:custGeom>
              <a:rect b="b" l="l" r="r" t="t"/>
              <a:pathLst>
                <a:path extrusionOk="0" h="1647" w="353">
                  <a:moveTo>
                    <a:pt x="352" y="0"/>
                  </a:moveTo>
                  <a:cubicBezTo>
                    <a:pt x="327" y="101"/>
                    <a:pt x="302" y="213"/>
                    <a:pt x="277" y="314"/>
                  </a:cubicBezTo>
                  <a:cubicBezTo>
                    <a:pt x="201" y="590"/>
                    <a:pt x="139" y="880"/>
                    <a:pt x="76" y="1156"/>
                  </a:cubicBezTo>
                  <a:cubicBezTo>
                    <a:pt x="76" y="1319"/>
                    <a:pt x="39" y="1483"/>
                    <a:pt x="0" y="1646"/>
                  </a:cubicBezTo>
                  <a:cubicBezTo>
                    <a:pt x="51" y="1559"/>
                    <a:pt x="89" y="1470"/>
                    <a:pt x="126" y="1370"/>
                  </a:cubicBezTo>
                  <a:cubicBezTo>
                    <a:pt x="290" y="917"/>
                    <a:pt x="327" y="465"/>
                    <a:pt x="3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32" name="Google Shape;2432;p55"/>
            <p:cNvGrpSpPr/>
            <p:nvPr/>
          </p:nvGrpSpPr>
          <p:grpSpPr>
            <a:xfrm>
              <a:off x="4542922" y="1098803"/>
              <a:ext cx="824541" cy="830826"/>
              <a:chOff x="4542922" y="1098803"/>
              <a:chExt cx="824541" cy="830826"/>
            </a:xfrm>
          </p:grpSpPr>
          <p:sp>
            <p:nvSpPr>
              <p:cNvPr id="2433" name="Google Shape;2433;p55"/>
              <p:cNvSpPr/>
              <p:nvPr/>
            </p:nvSpPr>
            <p:spPr>
              <a:xfrm>
                <a:off x="5071966" y="1861347"/>
                <a:ext cx="190702" cy="68273"/>
              </a:xfrm>
              <a:custGeom>
                <a:rect b="b" l="l" r="r" t="t"/>
                <a:pathLst>
                  <a:path extrusionOk="0" h="1359" w="3796">
                    <a:moveTo>
                      <a:pt x="1" y="0"/>
                    </a:moveTo>
                    <a:cubicBezTo>
                      <a:pt x="14" y="37"/>
                      <a:pt x="26" y="76"/>
                      <a:pt x="51" y="101"/>
                    </a:cubicBezTo>
                    <a:cubicBezTo>
                      <a:pt x="492" y="896"/>
                      <a:pt x="1470" y="1358"/>
                      <a:pt x="2357" y="1358"/>
                    </a:cubicBezTo>
                    <a:cubicBezTo>
                      <a:pt x="2380" y="1358"/>
                      <a:pt x="2403" y="1358"/>
                      <a:pt x="2427" y="1357"/>
                    </a:cubicBezTo>
                    <a:cubicBezTo>
                      <a:pt x="3005" y="1344"/>
                      <a:pt x="3457" y="980"/>
                      <a:pt x="3796" y="503"/>
                    </a:cubicBezTo>
                    <a:cubicBezTo>
                      <a:pt x="2527" y="327"/>
                      <a:pt x="1257" y="138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34" name="Google Shape;2434;p55"/>
              <p:cNvGrpSpPr/>
              <p:nvPr/>
            </p:nvGrpSpPr>
            <p:grpSpPr>
              <a:xfrm>
                <a:off x="4542922" y="1098803"/>
                <a:ext cx="824541" cy="830826"/>
                <a:chOff x="4542922" y="1098803"/>
                <a:chExt cx="824541" cy="830826"/>
              </a:xfrm>
            </p:grpSpPr>
            <p:sp>
              <p:nvSpPr>
                <p:cNvPr id="2435" name="Google Shape;2435;p55"/>
                <p:cNvSpPr/>
                <p:nvPr/>
              </p:nvSpPr>
              <p:spPr>
                <a:xfrm>
                  <a:off x="5044185" y="1211032"/>
                  <a:ext cx="323278" cy="718597"/>
                </a:xfrm>
                <a:custGeom>
                  <a:rect b="b" l="l" r="r" t="t"/>
                  <a:pathLst>
                    <a:path extrusionOk="0" h="14304" w="6435">
                      <a:moveTo>
                        <a:pt x="2456" y="0"/>
                      </a:moveTo>
                      <a:cubicBezTo>
                        <a:pt x="2190" y="0"/>
                        <a:pt x="1924" y="43"/>
                        <a:pt x="1673" y="139"/>
                      </a:cubicBezTo>
                      <a:cubicBezTo>
                        <a:pt x="1031" y="391"/>
                        <a:pt x="679" y="1044"/>
                        <a:pt x="517" y="1685"/>
                      </a:cubicBezTo>
                      <a:cubicBezTo>
                        <a:pt x="177" y="2917"/>
                        <a:pt x="1" y="4186"/>
                        <a:pt x="227" y="5442"/>
                      </a:cubicBezTo>
                      <a:cubicBezTo>
                        <a:pt x="341" y="6109"/>
                        <a:pt x="529" y="6762"/>
                        <a:pt x="642" y="7428"/>
                      </a:cubicBezTo>
                      <a:cubicBezTo>
                        <a:pt x="780" y="8182"/>
                        <a:pt x="768" y="8886"/>
                        <a:pt x="667" y="9640"/>
                      </a:cubicBezTo>
                      <a:cubicBezTo>
                        <a:pt x="579" y="10268"/>
                        <a:pt x="478" y="10884"/>
                        <a:pt x="416" y="11500"/>
                      </a:cubicBezTo>
                      <a:cubicBezTo>
                        <a:pt x="366" y="12040"/>
                        <a:pt x="341" y="12568"/>
                        <a:pt x="604" y="13046"/>
                      </a:cubicBezTo>
                      <a:cubicBezTo>
                        <a:pt x="1045" y="13841"/>
                        <a:pt x="2023" y="14303"/>
                        <a:pt x="2910" y="14303"/>
                      </a:cubicBezTo>
                      <a:cubicBezTo>
                        <a:pt x="2933" y="14303"/>
                        <a:pt x="2956" y="14303"/>
                        <a:pt x="2980" y="14302"/>
                      </a:cubicBezTo>
                      <a:cubicBezTo>
                        <a:pt x="4047" y="14277"/>
                        <a:pt x="4650" y="13083"/>
                        <a:pt x="4940" y="12178"/>
                      </a:cubicBezTo>
                      <a:cubicBezTo>
                        <a:pt x="5128" y="11600"/>
                        <a:pt x="5166" y="11010"/>
                        <a:pt x="5216" y="10407"/>
                      </a:cubicBezTo>
                      <a:cubicBezTo>
                        <a:pt x="5267" y="9615"/>
                        <a:pt x="5379" y="8849"/>
                        <a:pt x="5530" y="8081"/>
                      </a:cubicBezTo>
                      <a:cubicBezTo>
                        <a:pt x="5681" y="7366"/>
                        <a:pt x="5857" y="6662"/>
                        <a:pt x="6033" y="5970"/>
                      </a:cubicBezTo>
                      <a:cubicBezTo>
                        <a:pt x="6209" y="5330"/>
                        <a:pt x="6435" y="4676"/>
                        <a:pt x="6423" y="4010"/>
                      </a:cubicBezTo>
                      <a:cubicBezTo>
                        <a:pt x="6410" y="2264"/>
                        <a:pt x="4990" y="705"/>
                        <a:pt x="3394" y="164"/>
                      </a:cubicBezTo>
                      <a:cubicBezTo>
                        <a:pt x="3099" y="62"/>
                        <a:pt x="2778" y="0"/>
                        <a:pt x="245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6" name="Google Shape;2436;p55"/>
                <p:cNvSpPr/>
                <p:nvPr/>
              </p:nvSpPr>
              <p:spPr>
                <a:xfrm>
                  <a:off x="5097235" y="1211032"/>
                  <a:ext cx="205270" cy="62596"/>
                </a:xfrm>
                <a:custGeom>
                  <a:rect b="b" l="l" r="r" t="t"/>
                  <a:pathLst>
                    <a:path extrusionOk="0" h="1246" w="4086">
                      <a:moveTo>
                        <a:pt x="1400" y="0"/>
                      </a:moveTo>
                      <a:cubicBezTo>
                        <a:pt x="1134" y="0"/>
                        <a:pt x="868" y="43"/>
                        <a:pt x="617" y="139"/>
                      </a:cubicBezTo>
                      <a:cubicBezTo>
                        <a:pt x="365" y="240"/>
                        <a:pt x="164" y="391"/>
                        <a:pt x="0" y="580"/>
                      </a:cubicBezTo>
                      <a:cubicBezTo>
                        <a:pt x="1371" y="692"/>
                        <a:pt x="2728" y="982"/>
                        <a:pt x="4085" y="1245"/>
                      </a:cubicBezTo>
                      <a:cubicBezTo>
                        <a:pt x="3582" y="756"/>
                        <a:pt x="2979" y="379"/>
                        <a:pt x="2338" y="164"/>
                      </a:cubicBezTo>
                      <a:cubicBezTo>
                        <a:pt x="2043" y="62"/>
                        <a:pt x="1722" y="0"/>
                        <a:pt x="140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7" name="Google Shape;2437;p55"/>
                <p:cNvSpPr/>
                <p:nvPr/>
              </p:nvSpPr>
              <p:spPr>
                <a:xfrm>
                  <a:off x="5060009" y="1287442"/>
                  <a:ext cx="304339" cy="96657"/>
                </a:xfrm>
                <a:custGeom>
                  <a:rect b="b" l="l" r="r" t="t"/>
                  <a:pathLst>
                    <a:path extrusionOk="0" h="1924" w="6058">
                      <a:moveTo>
                        <a:pt x="239" y="1"/>
                      </a:moveTo>
                      <a:cubicBezTo>
                        <a:pt x="227" y="51"/>
                        <a:pt x="214" y="114"/>
                        <a:pt x="202" y="164"/>
                      </a:cubicBezTo>
                      <a:cubicBezTo>
                        <a:pt x="126" y="441"/>
                        <a:pt x="51" y="717"/>
                        <a:pt x="0" y="994"/>
                      </a:cubicBezTo>
                      <a:cubicBezTo>
                        <a:pt x="2036" y="1257"/>
                        <a:pt x="4022" y="1710"/>
                        <a:pt x="6058" y="1924"/>
                      </a:cubicBezTo>
                      <a:cubicBezTo>
                        <a:pt x="5982" y="1497"/>
                        <a:pt x="5831" y="1094"/>
                        <a:pt x="5617" y="729"/>
                      </a:cubicBezTo>
                      <a:cubicBezTo>
                        <a:pt x="3821" y="516"/>
                        <a:pt x="2036" y="126"/>
                        <a:pt x="2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8" name="Google Shape;2438;p55"/>
                <p:cNvSpPr/>
                <p:nvPr/>
              </p:nvSpPr>
              <p:spPr>
                <a:xfrm>
                  <a:off x="5062521" y="1519787"/>
                  <a:ext cx="275904" cy="96657"/>
                </a:xfrm>
                <a:custGeom>
                  <a:rect b="b" l="l" r="r" t="t"/>
                  <a:pathLst>
                    <a:path extrusionOk="0" h="1924" w="5492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01" y="427"/>
                        <a:pt x="202" y="843"/>
                        <a:pt x="277" y="1257"/>
                      </a:cubicBezTo>
                      <a:cubicBezTo>
                        <a:pt x="1923" y="1421"/>
                        <a:pt x="3531" y="1734"/>
                        <a:pt x="5165" y="1923"/>
                      </a:cubicBezTo>
                      <a:cubicBezTo>
                        <a:pt x="5266" y="1458"/>
                        <a:pt x="5366" y="993"/>
                        <a:pt x="5492" y="528"/>
                      </a:cubicBezTo>
                      <a:cubicBezTo>
                        <a:pt x="3645" y="327"/>
                        <a:pt x="1848" y="164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9" name="Google Shape;2439;p55"/>
                <p:cNvSpPr/>
                <p:nvPr/>
              </p:nvSpPr>
              <p:spPr>
                <a:xfrm>
                  <a:off x="5077693" y="1636587"/>
                  <a:ext cx="237422" cy="76411"/>
                </a:xfrm>
                <a:custGeom>
                  <a:rect b="b" l="l" r="r" t="t"/>
                  <a:pathLst>
                    <a:path extrusionOk="0" h="1521" w="4726">
                      <a:moveTo>
                        <a:pt x="76" y="1"/>
                      </a:moveTo>
                      <a:lnTo>
                        <a:pt x="76" y="1"/>
                      </a:lnTo>
                      <a:cubicBezTo>
                        <a:pt x="88" y="378"/>
                        <a:pt x="51" y="767"/>
                        <a:pt x="0" y="1157"/>
                      </a:cubicBezTo>
                      <a:cubicBezTo>
                        <a:pt x="36" y="1156"/>
                        <a:pt x="71" y="1156"/>
                        <a:pt x="107" y="1156"/>
                      </a:cubicBezTo>
                      <a:cubicBezTo>
                        <a:pt x="1614" y="1156"/>
                        <a:pt x="3077" y="1422"/>
                        <a:pt x="4575" y="1521"/>
                      </a:cubicBezTo>
                      <a:cubicBezTo>
                        <a:pt x="4612" y="1157"/>
                        <a:pt x="4662" y="792"/>
                        <a:pt x="4725" y="428"/>
                      </a:cubicBezTo>
                      <a:cubicBezTo>
                        <a:pt x="3167" y="302"/>
                        <a:pt x="1621" y="113"/>
                        <a:pt x="7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0" name="Google Shape;2440;p55"/>
                <p:cNvSpPr/>
                <p:nvPr/>
              </p:nvSpPr>
              <p:spPr>
                <a:xfrm>
                  <a:off x="5063777" y="1760923"/>
                  <a:ext cx="236769" cy="75808"/>
                </a:xfrm>
                <a:custGeom>
                  <a:rect b="b" l="l" r="r" t="t"/>
                  <a:pathLst>
                    <a:path extrusionOk="0" h="1509" w="4713">
                      <a:moveTo>
                        <a:pt x="88" y="1"/>
                      </a:moveTo>
                      <a:cubicBezTo>
                        <a:pt x="76" y="190"/>
                        <a:pt x="51" y="378"/>
                        <a:pt x="26" y="554"/>
                      </a:cubicBezTo>
                      <a:cubicBezTo>
                        <a:pt x="13" y="654"/>
                        <a:pt x="13" y="768"/>
                        <a:pt x="1" y="868"/>
                      </a:cubicBezTo>
                      <a:cubicBezTo>
                        <a:pt x="1471" y="1081"/>
                        <a:pt x="2941" y="1383"/>
                        <a:pt x="4462" y="1509"/>
                      </a:cubicBezTo>
                      <a:cubicBezTo>
                        <a:pt x="4500" y="1421"/>
                        <a:pt x="4525" y="1321"/>
                        <a:pt x="4550" y="1232"/>
                      </a:cubicBezTo>
                      <a:cubicBezTo>
                        <a:pt x="4625" y="1019"/>
                        <a:pt x="4676" y="793"/>
                        <a:pt x="4713" y="567"/>
                      </a:cubicBezTo>
                      <a:cubicBezTo>
                        <a:pt x="3168" y="302"/>
                        <a:pt x="1660" y="202"/>
                        <a:pt x="8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1" name="Google Shape;2441;p55"/>
                <p:cNvSpPr/>
                <p:nvPr/>
              </p:nvSpPr>
              <p:spPr>
                <a:xfrm>
                  <a:off x="5049912" y="1397963"/>
                  <a:ext cx="316295" cy="94748"/>
                </a:xfrm>
                <a:custGeom>
                  <a:rect b="b" l="l" r="r" t="t"/>
                  <a:pathLst>
                    <a:path extrusionOk="0" h="1886" w="6296">
                      <a:moveTo>
                        <a:pt x="38" y="0"/>
                      </a:moveTo>
                      <a:cubicBezTo>
                        <a:pt x="0" y="428"/>
                        <a:pt x="0" y="867"/>
                        <a:pt x="51" y="1307"/>
                      </a:cubicBezTo>
                      <a:cubicBezTo>
                        <a:pt x="2036" y="1332"/>
                        <a:pt x="4047" y="1659"/>
                        <a:pt x="6019" y="1885"/>
                      </a:cubicBezTo>
                      <a:cubicBezTo>
                        <a:pt x="6133" y="1483"/>
                        <a:pt x="6259" y="1068"/>
                        <a:pt x="6296" y="654"/>
                      </a:cubicBezTo>
                      <a:cubicBezTo>
                        <a:pt x="4223" y="515"/>
                        <a:pt x="2112" y="76"/>
                        <a:pt x="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2" name="Google Shape;2442;p55"/>
                <p:cNvSpPr/>
                <p:nvPr/>
              </p:nvSpPr>
              <p:spPr>
                <a:xfrm>
                  <a:off x="5184345" y="1307838"/>
                  <a:ext cx="20246" cy="46018"/>
                </a:xfrm>
                <a:custGeom>
                  <a:rect b="b" l="l" r="r" t="t"/>
                  <a:pathLst>
                    <a:path extrusionOk="0" h="916" w="403">
                      <a:moveTo>
                        <a:pt x="195" y="0"/>
                      </a:moveTo>
                      <a:cubicBezTo>
                        <a:pt x="127" y="0"/>
                        <a:pt x="59" y="46"/>
                        <a:pt x="39" y="122"/>
                      </a:cubicBezTo>
                      <a:cubicBezTo>
                        <a:pt x="1" y="261"/>
                        <a:pt x="39" y="424"/>
                        <a:pt x="64" y="575"/>
                      </a:cubicBezTo>
                      <a:cubicBezTo>
                        <a:pt x="89" y="688"/>
                        <a:pt x="101" y="826"/>
                        <a:pt x="202" y="902"/>
                      </a:cubicBezTo>
                      <a:cubicBezTo>
                        <a:pt x="216" y="911"/>
                        <a:pt x="231" y="915"/>
                        <a:pt x="245" y="915"/>
                      </a:cubicBezTo>
                      <a:cubicBezTo>
                        <a:pt x="267" y="915"/>
                        <a:pt x="287" y="905"/>
                        <a:pt x="302" y="889"/>
                      </a:cubicBezTo>
                      <a:cubicBezTo>
                        <a:pt x="391" y="789"/>
                        <a:pt x="391" y="650"/>
                        <a:pt x="391" y="538"/>
                      </a:cubicBezTo>
                      <a:cubicBezTo>
                        <a:pt x="391" y="387"/>
                        <a:pt x="403" y="223"/>
                        <a:pt x="340" y="97"/>
                      </a:cubicBezTo>
                      <a:cubicBezTo>
                        <a:pt x="307" y="30"/>
                        <a:pt x="251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3" name="Google Shape;2443;p55"/>
                <p:cNvSpPr/>
                <p:nvPr/>
              </p:nvSpPr>
              <p:spPr>
                <a:xfrm>
                  <a:off x="5064380" y="1508584"/>
                  <a:ext cx="79024" cy="190702"/>
                </a:xfrm>
                <a:custGeom>
                  <a:rect b="b" l="l" r="r" t="t"/>
                  <a:pathLst>
                    <a:path extrusionOk="0" h="3796" w="1573">
                      <a:moveTo>
                        <a:pt x="372" y="1"/>
                      </a:moveTo>
                      <a:cubicBezTo>
                        <a:pt x="343" y="1"/>
                        <a:pt x="317" y="14"/>
                        <a:pt x="303" y="47"/>
                      </a:cubicBezTo>
                      <a:cubicBezTo>
                        <a:pt x="127" y="399"/>
                        <a:pt x="1" y="789"/>
                        <a:pt x="64" y="1191"/>
                      </a:cubicBezTo>
                      <a:cubicBezTo>
                        <a:pt x="64" y="1216"/>
                        <a:pt x="76" y="1228"/>
                        <a:pt x="101" y="1242"/>
                      </a:cubicBezTo>
                      <a:cubicBezTo>
                        <a:pt x="177" y="2158"/>
                        <a:pt x="554" y="3038"/>
                        <a:pt x="1120" y="3767"/>
                      </a:cubicBezTo>
                      <a:cubicBezTo>
                        <a:pt x="1135" y="3787"/>
                        <a:pt x="1154" y="3795"/>
                        <a:pt x="1174" y="3795"/>
                      </a:cubicBezTo>
                      <a:cubicBezTo>
                        <a:pt x="1204" y="3795"/>
                        <a:pt x="1235" y="3777"/>
                        <a:pt x="1258" y="3755"/>
                      </a:cubicBezTo>
                      <a:cubicBezTo>
                        <a:pt x="1572" y="3365"/>
                        <a:pt x="1246" y="2736"/>
                        <a:pt x="1120" y="2334"/>
                      </a:cubicBezTo>
                      <a:cubicBezTo>
                        <a:pt x="881" y="1593"/>
                        <a:pt x="617" y="851"/>
                        <a:pt x="478" y="85"/>
                      </a:cubicBezTo>
                      <a:cubicBezTo>
                        <a:pt x="471" y="38"/>
                        <a:pt x="419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4" name="Google Shape;2444;p55"/>
                <p:cNvSpPr/>
                <p:nvPr/>
              </p:nvSpPr>
              <p:spPr>
                <a:xfrm>
                  <a:off x="5246237" y="1557665"/>
                  <a:ext cx="89071" cy="161262"/>
                </a:xfrm>
                <a:custGeom>
                  <a:rect b="b" l="l" r="r" t="t"/>
                  <a:pathLst>
                    <a:path extrusionOk="0" h="3210" w="1773">
                      <a:moveTo>
                        <a:pt x="1433" y="0"/>
                      </a:moveTo>
                      <a:cubicBezTo>
                        <a:pt x="1421" y="251"/>
                        <a:pt x="1357" y="516"/>
                        <a:pt x="1270" y="754"/>
                      </a:cubicBezTo>
                      <a:cubicBezTo>
                        <a:pt x="1131" y="1270"/>
                        <a:pt x="754" y="1697"/>
                        <a:pt x="377" y="2111"/>
                      </a:cubicBezTo>
                      <a:cubicBezTo>
                        <a:pt x="25" y="2488"/>
                        <a:pt x="0" y="2740"/>
                        <a:pt x="290" y="3180"/>
                      </a:cubicBezTo>
                      <a:cubicBezTo>
                        <a:pt x="296" y="3200"/>
                        <a:pt x="318" y="3210"/>
                        <a:pt x="343" y="3210"/>
                      </a:cubicBezTo>
                      <a:cubicBezTo>
                        <a:pt x="363" y="3210"/>
                        <a:pt x="385" y="3203"/>
                        <a:pt x="402" y="3192"/>
                      </a:cubicBezTo>
                      <a:cubicBezTo>
                        <a:pt x="905" y="2689"/>
                        <a:pt x="1282" y="2111"/>
                        <a:pt x="1483" y="1421"/>
                      </a:cubicBezTo>
                      <a:cubicBezTo>
                        <a:pt x="1597" y="993"/>
                        <a:pt x="1773" y="352"/>
                        <a:pt x="143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5" name="Google Shape;2445;p55"/>
                <p:cNvSpPr/>
                <p:nvPr/>
              </p:nvSpPr>
              <p:spPr>
                <a:xfrm>
                  <a:off x="5130039" y="1368926"/>
                  <a:ext cx="147196" cy="53051"/>
                </a:xfrm>
                <a:custGeom>
                  <a:rect b="b" l="l" r="r" t="t"/>
                  <a:pathLst>
                    <a:path extrusionOk="0" h="1056" w="2930">
                      <a:moveTo>
                        <a:pt x="1308" y="0"/>
                      </a:moveTo>
                      <a:cubicBezTo>
                        <a:pt x="1283" y="0"/>
                        <a:pt x="1271" y="12"/>
                        <a:pt x="1258" y="25"/>
                      </a:cubicBezTo>
                      <a:cubicBezTo>
                        <a:pt x="768" y="113"/>
                        <a:pt x="341" y="364"/>
                        <a:pt x="1" y="691"/>
                      </a:cubicBezTo>
                      <a:cubicBezTo>
                        <a:pt x="969" y="791"/>
                        <a:pt x="1949" y="942"/>
                        <a:pt x="2929" y="1056"/>
                      </a:cubicBezTo>
                      <a:cubicBezTo>
                        <a:pt x="2452" y="603"/>
                        <a:pt x="1899" y="226"/>
                        <a:pt x="1333" y="0"/>
                      </a:cubicBezTo>
                      <a:close/>
                    </a:path>
                  </a:pathLst>
                </a:custGeom>
                <a:solidFill>
                  <a:srgbClr val="13787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6" name="Google Shape;2446;p55"/>
                <p:cNvSpPr/>
                <p:nvPr/>
              </p:nvSpPr>
              <p:spPr>
                <a:xfrm>
                  <a:off x="5060009" y="1518531"/>
                  <a:ext cx="13916" cy="88418"/>
                </a:xfrm>
                <a:custGeom>
                  <a:rect b="b" l="l" r="r" t="t"/>
                  <a:pathLst>
                    <a:path extrusionOk="0" h="1760" w="277">
                      <a:moveTo>
                        <a:pt x="51" y="0"/>
                      </a:moveTo>
                      <a:lnTo>
                        <a:pt x="13" y="151"/>
                      </a:lnTo>
                      <a:cubicBezTo>
                        <a:pt x="0" y="478"/>
                        <a:pt x="13" y="817"/>
                        <a:pt x="88" y="1144"/>
                      </a:cubicBezTo>
                      <a:cubicBezTo>
                        <a:pt x="138" y="1357"/>
                        <a:pt x="214" y="1558"/>
                        <a:pt x="264" y="1759"/>
                      </a:cubicBezTo>
                      <a:cubicBezTo>
                        <a:pt x="264" y="1709"/>
                        <a:pt x="264" y="1659"/>
                        <a:pt x="277" y="1609"/>
                      </a:cubicBezTo>
                      <a:cubicBezTo>
                        <a:pt x="227" y="1421"/>
                        <a:pt x="202" y="1232"/>
                        <a:pt x="188" y="1044"/>
                      </a:cubicBezTo>
                      <a:cubicBezTo>
                        <a:pt x="163" y="1030"/>
                        <a:pt x="151" y="1018"/>
                        <a:pt x="151" y="993"/>
                      </a:cubicBezTo>
                      <a:cubicBezTo>
                        <a:pt x="126" y="817"/>
                        <a:pt x="126" y="653"/>
                        <a:pt x="163" y="491"/>
                      </a:cubicBezTo>
                      <a:lnTo>
                        <a:pt x="5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7" name="Google Shape;2447;p55"/>
                <p:cNvSpPr/>
                <p:nvPr/>
              </p:nvSpPr>
              <p:spPr>
                <a:xfrm>
                  <a:off x="5062521" y="1464225"/>
                  <a:ext cx="78320" cy="78973"/>
                </a:xfrm>
                <a:custGeom>
                  <a:rect b="b" l="l" r="r" t="t"/>
                  <a:pathLst>
                    <a:path extrusionOk="0" h="1572" w="1559">
                      <a:moveTo>
                        <a:pt x="440" y="0"/>
                      </a:moveTo>
                      <a:cubicBezTo>
                        <a:pt x="365" y="151"/>
                        <a:pt x="289" y="302"/>
                        <a:pt x="227" y="453"/>
                      </a:cubicBezTo>
                      <a:cubicBezTo>
                        <a:pt x="126" y="667"/>
                        <a:pt x="51" y="868"/>
                        <a:pt x="1" y="1081"/>
                      </a:cubicBezTo>
                      <a:lnTo>
                        <a:pt x="7" y="1107"/>
                      </a:lnTo>
                      <a:lnTo>
                        <a:pt x="7" y="1107"/>
                      </a:lnTo>
                      <a:cubicBezTo>
                        <a:pt x="5" y="1107"/>
                        <a:pt x="3" y="1106"/>
                        <a:pt x="1" y="1106"/>
                      </a:cubicBezTo>
                      <a:lnTo>
                        <a:pt x="1" y="1106"/>
                      </a:lnTo>
                      <a:cubicBezTo>
                        <a:pt x="38" y="1270"/>
                        <a:pt x="76" y="1421"/>
                        <a:pt x="113" y="1572"/>
                      </a:cubicBezTo>
                      <a:lnTo>
                        <a:pt x="7" y="1107"/>
                      </a:lnTo>
                      <a:lnTo>
                        <a:pt x="7" y="1107"/>
                      </a:lnTo>
                      <a:cubicBezTo>
                        <a:pt x="92" y="1120"/>
                        <a:pt x="165" y="1131"/>
                        <a:pt x="239" y="1131"/>
                      </a:cubicBezTo>
                      <a:cubicBezTo>
                        <a:pt x="277" y="1069"/>
                        <a:pt x="302" y="994"/>
                        <a:pt x="340" y="930"/>
                      </a:cubicBezTo>
                      <a:cubicBezTo>
                        <a:pt x="353" y="893"/>
                        <a:pt x="378" y="880"/>
                        <a:pt x="415" y="880"/>
                      </a:cubicBezTo>
                      <a:cubicBezTo>
                        <a:pt x="453" y="880"/>
                        <a:pt x="503" y="918"/>
                        <a:pt x="515" y="968"/>
                      </a:cubicBezTo>
                      <a:lnTo>
                        <a:pt x="554" y="1156"/>
                      </a:lnTo>
                      <a:cubicBezTo>
                        <a:pt x="616" y="1169"/>
                        <a:pt x="679" y="1169"/>
                        <a:pt x="742" y="1182"/>
                      </a:cubicBezTo>
                      <a:cubicBezTo>
                        <a:pt x="842" y="1019"/>
                        <a:pt x="943" y="868"/>
                        <a:pt x="1043" y="729"/>
                      </a:cubicBezTo>
                      <a:cubicBezTo>
                        <a:pt x="1207" y="503"/>
                        <a:pt x="1370" y="290"/>
                        <a:pt x="1559" y="76"/>
                      </a:cubicBezTo>
                      <a:cubicBezTo>
                        <a:pt x="1194" y="51"/>
                        <a:pt x="817" y="25"/>
                        <a:pt x="440" y="0"/>
                      </a:cubicBezTo>
                      <a:close/>
                    </a:path>
                  </a:pathLst>
                </a:custGeom>
                <a:solidFill>
                  <a:srgbClr val="13787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8" name="Google Shape;2448;p55"/>
                <p:cNvSpPr/>
                <p:nvPr/>
              </p:nvSpPr>
              <p:spPr>
                <a:xfrm>
                  <a:off x="5062521" y="1519787"/>
                  <a:ext cx="37276" cy="23411"/>
                </a:xfrm>
                <a:custGeom>
                  <a:rect b="b" l="l" r="r" t="t"/>
                  <a:pathLst>
                    <a:path extrusionOk="0" h="466" w="742">
                      <a:moveTo>
                        <a:pt x="554" y="50"/>
                      </a:moveTo>
                      <a:lnTo>
                        <a:pt x="554" y="50"/>
                      </a:lnTo>
                      <a:cubicBezTo>
                        <a:pt x="566" y="139"/>
                        <a:pt x="591" y="226"/>
                        <a:pt x="616" y="315"/>
                      </a:cubicBezTo>
                      <a:cubicBezTo>
                        <a:pt x="654" y="226"/>
                        <a:pt x="704" y="151"/>
                        <a:pt x="742" y="76"/>
                      </a:cubicBezTo>
                      <a:cubicBezTo>
                        <a:pt x="679" y="63"/>
                        <a:pt x="616" y="63"/>
                        <a:pt x="554" y="50"/>
                      </a:cubicBezTo>
                      <a:close/>
                      <a:moveTo>
                        <a:pt x="1" y="0"/>
                      </a:moveTo>
                      <a:cubicBezTo>
                        <a:pt x="38" y="164"/>
                        <a:pt x="76" y="315"/>
                        <a:pt x="113" y="466"/>
                      </a:cubicBezTo>
                      <a:cubicBezTo>
                        <a:pt x="138" y="315"/>
                        <a:pt x="189" y="164"/>
                        <a:pt x="239" y="25"/>
                      </a:cubicBezTo>
                      <a:cubicBezTo>
                        <a:pt x="164" y="25"/>
                        <a:pt x="88" y="13"/>
                        <a:pt x="1" y="0"/>
                      </a:cubicBezTo>
                      <a:close/>
                    </a:path>
                  </a:pathLst>
                </a:custGeom>
                <a:solidFill>
                  <a:srgbClr val="13787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9" name="Google Shape;2449;p55"/>
                <p:cNvSpPr/>
                <p:nvPr/>
              </p:nvSpPr>
              <p:spPr>
                <a:xfrm>
                  <a:off x="5261358" y="1481306"/>
                  <a:ext cx="81535" cy="65007"/>
                </a:xfrm>
                <a:custGeom>
                  <a:rect b="b" l="l" r="r" t="t"/>
                  <a:pathLst>
                    <a:path extrusionOk="0" h="1294" w="1623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52" y="314"/>
                        <a:pt x="466" y="654"/>
                        <a:pt x="642" y="1031"/>
                      </a:cubicBezTo>
                      <a:cubicBezTo>
                        <a:pt x="667" y="1093"/>
                        <a:pt x="692" y="1143"/>
                        <a:pt x="718" y="1206"/>
                      </a:cubicBezTo>
                      <a:cubicBezTo>
                        <a:pt x="981" y="1244"/>
                        <a:pt x="1257" y="1269"/>
                        <a:pt x="1534" y="1294"/>
                      </a:cubicBezTo>
                      <a:cubicBezTo>
                        <a:pt x="1559" y="1193"/>
                        <a:pt x="1584" y="1081"/>
                        <a:pt x="1609" y="980"/>
                      </a:cubicBezTo>
                      <a:cubicBezTo>
                        <a:pt x="1622" y="905"/>
                        <a:pt x="1622" y="842"/>
                        <a:pt x="1622" y="779"/>
                      </a:cubicBezTo>
                      <a:cubicBezTo>
                        <a:pt x="1609" y="716"/>
                        <a:pt x="1584" y="654"/>
                        <a:pt x="1559" y="590"/>
                      </a:cubicBezTo>
                      <a:cubicBezTo>
                        <a:pt x="1497" y="452"/>
                        <a:pt x="1433" y="314"/>
                        <a:pt x="1358" y="176"/>
                      </a:cubicBezTo>
                      <a:cubicBezTo>
                        <a:pt x="906" y="126"/>
                        <a:pt x="453" y="62"/>
                        <a:pt x="1" y="0"/>
                      </a:cubicBezTo>
                      <a:close/>
                    </a:path>
                  </a:pathLst>
                </a:custGeom>
                <a:solidFill>
                  <a:srgbClr val="13787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0" name="Google Shape;2450;p55"/>
                <p:cNvSpPr/>
                <p:nvPr/>
              </p:nvSpPr>
              <p:spPr>
                <a:xfrm>
                  <a:off x="5297378" y="1541891"/>
                  <a:ext cx="41044" cy="48027"/>
                </a:xfrm>
                <a:custGeom>
                  <a:rect b="b" l="l" r="r" t="t"/>
                  <a:pathLst>
                    <a:path extrusionOk="0" h="956" w="817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13" y="289"/>
                        <a:pt x="227" y="629"/>
                        <a:pt x="289" y="956"/>
                      </a:cubicBezTo>
                      <a:cubicBezTo>
                        <a:pt x="364" y="754"/>
                        <a:pt x="403" y="528"/>
                        <a:pt x="415" y="314"/>
                      </a:cubicBezTo>
                      <a:cubicBezTo>
                        <a:pt x="566" y="478"/>
                        <a:pt x="616" y="691"/>
                        <a:pt x="616" y="930"/>
                      </a:cubicBezTo>
                      <a:cubicBezTo>
                        <a:pt x="679" y="654"/>
                        <a:pt x="741" y="364"/>
                        <a:pt x="817" y="88"/>
                      </a:cubicBezTo>
                      <a:cubicBezTo>
                        <a:pt x="540" y="63"/>
                        <a:pt x="264" y="38"/>
                        <a:pt x="1" y="0"/>
                      </a:cubicBezTo>
                      <a:close/>
                    </a:path>
                  </a:pathLst>
                </a:custGeom>
                <a:solidFill>
                  <a:srgbClr val="13787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1" name="Google Shape;2451;p55"/>
                <p:cNvSpPr/>
                <p:nvPr/>
              </p:nvSpPr>
              <p:spPr>
                <a:xfrm>
                  <a:off x="5084625" y="1403589"/>
                  <a:ext cx="244958" cy="86609"/>
                </a:xfrm>
                <a:custGeom>
                  <a:rect b="b" l="l" r="r" t="t"/>
                  <a:pathLst>
                    <a:path extrusionOk="0" h="1724" w="4876">
                      <a:moveTo>
                        <a:pt x="905" y="1"/>
                      </a:moveTo>
                      <a:cubicBezTo>
                        <a:pt x="541" y="341"/>
                        <a:pt x="239" y="768"/>
                        <a:pt x="0" y="1207"/>
                      </a:cubicBezTo>
                      <a:cubicBezTo>
                        <a:pt x="377" y="1232"/>
                        <a:pt x="754" y="1258"/>
                        <a:pt x="1119" y="1283"/>
                      </a:cubicBezTo>
                      <a:cubicBezTo>
                        <a:pt x="1181" y="1220"/>
                        <a:pt x="1257" y="1157"/>
                        <a:pt x="1320" y="1095"/>
                      </a:cubicBezTo>
                      <a:cubicBezTo>
                        <a:pt x="1395" y="1019"/>
                        <a:pt x="2124" y="341"/>
                        <a:pt x="2237" y="341"/>
                      </a:cubicBezTo>
                      <a:lnTo>
                        <a:pt x="2250" y="341"/>
                      </a:lnTo>
                      <a:cubicBezTo>
                        <a:pt x="2714" y="705"/>
                        <a:pt x="3155" y="1107"/>
                        <a:pt x="3519" y="1547"/>
                      </a:cubicBezTo>
                      <a:cubicBezTo>
                        <a:pt x="3971" y="1609"/>
                        <a:pt x="4424" y="1673"/>
                        <a:pt x="4876" y="1723"/>
                      </a:cubicBezTo>
                      <a:cubicBezTo>
                        <a:pt x="4613" y="1232"/>
                        <a:pt x="4261" y="768"/>
                        <a:pt x="3833" y="366"/>
                      </a:cubicBezTo>
                      <a:cubicBezTo>
                        <a:pt x="2853" y="252"/>
                        <a:pt x="1873" y="101"/>
                        <a:pt x="905" y="1"/>
                      </a:cubicBezTo>
                      <a:close/>
                    </a:path>
                  </a:pathLst>
                </a:custGeom>
                <a:solidFill>
                  <a:srgbClr val="13787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2" name="Google Shape;2452;p55"/>
                <p:cNvSpPr/>
                <p:nvPr/>
              </p:nvSpPr>
              <p:spPr>
                <a:xfrm>
                  <a:off x="5066339" y="1508383"/>
                  <a:ext cx="27128" cy="90980"/>
                </a:xfrm>
                <a:custGeom>
                  <a:rect b="b" l="l" r="r" t="t"/>
                  <a:pathLst>
                    <a:path extrusionOk="0" h="1811" w="540">
                      <a:moveTo>
                        <a:pt x="339" y="1"/>
                      </a:moveTo>
                      <a:cubicBezTo>
                        <a:pt x="302" y="1"/>
                        <a:pt x="277" y="14"/>
                        <a:pt x="264" y="51"/>
                      </a:cubicBezTo>
                      <a:cubicBezTo>
                        <a:pt x="226" y="115"/>
                        <a:pt x="201" y="190"/>
                        <a:pt x="163" y="252"/>
                      </a:cubicBezTo>
                      <a:cubicBezTo>
                        <a:pt x="113" y="391"/>
                        <a:pt x="62" y="542"/>
                        <a:pt x="37" y="693"/>
                      </a:cubicBezTo>
                      <a:cubicBezTo>
                        <a:pt x="0" y="855"/>
                        <a:pt x="0" y="1019"/>
                        <a:pt x="25" y="1195"/>
                      </a:cubicBezTo>
                      <a:cubicBezTo>
                        <a:pt x="25" y="1220"/>
                        <a:pt x="37" y="1232"/>
                        <a:pt x="62" y="1246"/>
                      </a:cubicBezTo>
                      <a:cubicBezTo>
                        <a:pt x="76" y="1434"/>
                        <a:pt x="101" y="1623"/>
                        <a:pt x="151" y="1811"/>
                      </a:cubicBezTo>
                      <a:cubicBezTo>
                        <a:pt x="176" y="1358"/>
                        <a:pt x="327" y="931"/>
                        <a:pt x="540" y="542"/>
                      </a:cubicBezTo>
                      <a:cubicBezTo>
                        <a:pt x="515" y="453"/>
                        <a:pt x="490" y="366"/>
                        <a:pt x="478" y="277"/>
                      </a:cubicBezTo>
                      <a:lnTo>
                        <a:pt x="439" y="89"/>
                      </a:lnTo>
                      <a:cubicBezTo>
                        <a:pt x="427" y="39"/>
                        <a:pt x="377" y="1"/>
                        <a:pt x="339" y="1"/>
                      </a:cubicBezTo>
                      <a:close/>
                    </a:path>
                  </a:pathLst>
                </a:custGeom>
                <a:solidFill>
                  <a:srgbClr val="26712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3" name="Google Shape;2453;p55"/>
                <p:cNvSpPr/>
                <p:nvPr/>
              </p:nvSpPr>
              <p:spPr>
                <a:xfrm>
                  <a:off x="5311897" y="1557665"/>
                  <a:ext cx="16428" cy="70132"/>
                </a:xfrm>
                <a:custGeom>
                  <a:rect b="b" l="l" r="r" t="t"/>
                  <a:pathLst>
                    <a:path extrusionOk="0" h="1396" w="327">
                      <a:moveTo>
                        <a:pt x="126" y="0"/>
                      </a:moveTo>
                      <a:cubicBezTo>
                        <a:pt x="114" y="214"/>
                        <a:pt x="75" y="440"/>
                        <a:pt x="0" y="642"/>
                      </a:cubicBezTo>
                      <a:cubicBezTo>
                        <a:pt x="25" y="767"/>
                        <a:pt x="50" y="880"/>
                        <a:pt x="50" y="1005"/>
                      </a:cubicBezTo>
                      <a:lnTo>
                        <a:pt x="50" y="1019"/>
                      </a:lnTo>
                      <a:cubicBezTo>
                        <a:pt x="75" y="1144"/>
                        <a:pt x="101" y="1270"/>
                        <a:pt x="114" y="1396"/>
                      </a:cubicBezTo>
                      <a:cubicBezTo>
                        <a:pt x="164" y="1307"/>
                        <a:pt x="214" y="1207"/>
                        <a:pt x="251" y="1106"/>
                      </a:cubicBezTo>
                      <a:cubicBezTo>
                        <a:pt x="290" y="943"/>
                        <a:pt x="327" y="779"/>
                        <a:pt x="327" y="616"/>
                      </a:cubicBezTo>
                      <a:cubicBezTo>
                        <a:pt x="327" y="377"/>
                        <a:pt x="277" y="164"/>
                        <a:pt x="126" y="0"/>
                      </a:cubicBezTo>
                      <a:close/>
                    </a:path>
                  </a:pathLst>
                </a:custGeom>
                <a:solidFill>
                  <a:srgbClr val="26712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4" name="Google Shape;2454;p55"/>
                <p:cNvSpPr/>
                <p:nvPr/>
              </p:nvSpPr>
              <p:spPr>
                <a:xfrm>
                  <a:off x="5046747" y="1333308"/>
                  <a:ext cx="319460" cy="329508"/>
                </a:xfrm>
                <a:custGeom>
                  <a:rect b="b" l="l" r="r" t="t"/>
                  <a:pathLst>
                    <a:path extrusionOk="0" h="6559" w="6359">
                      <a:moveTo>
                        <a:pt x="2996" y="0"/>
                      </a:moveTo>
                      <a:cubicBezTo>
                        <a:pt x="2977" y="0"/>
                        <a:pt x="2959" y="12"/>
                        <a:pt x="2941" y="31"/>
                      </a:cubicBezTo>
                      <a:cubicBezTo>
                        <a:pt x="1772" y="244"/>
                        <a:pt x="1031" y="1338"/>
                        <a:pt x="566" y="2355"/>
                      </a:cubicBezTo>
                      <a:cubicBezTo>
                        <a:pt x="0" y="3625"/>
                        <a:pt x="101" y="4957"/>
                        <a:pt x="817" y="6163"/>
                      </a:cubicBezTo>
                      <a:cubicBezTo>
                        <a:pt x="819" y="6165"/>
                        <a:pt x="820" y="6166"/>
                        <a:pt x="820" y="6166"/>
                      </a:cubicBezTo>
                      <a:cubicBezTo>
                        <a:pt x="839" y="6166"/>
                        <a:pt x="617" y="5310"/>
                        <a:pt x="628" y="4617"/>
                      </a:cubicBezTo>
                      <a:cubicBezTo>
                        <a:pt x="641" y="3813"/>
                        <a:pt x="968" y="3360"/>
                        <a:pt x="1257" y="2871"/>
                      </a:cubicBezTo>
                      <a:cubicBezTo>
                        <a:pt x="1697" y="2092"/>
                        <a:pt x="2312" y="1526"/>
                        <a:pt x="3029" y="1023"/>
                      </a:cubicBezTo>
                      <a:cubicBezTo>
                        <a:pt x="3833" y="1651"/>
                        <a:pt x="4524" y="2355"/>
                        <a:pt x="4939" y="3273"/>
                      </a:cubicBezTo>
                      <a:cubicBezTo>
                        <a:pt x="5165" y="3762"/>
                        <a:pt x="5392" y="4454"/>
                        <a:pt x="5379" y="4994"/>
                      </a:cubicBezTo>
                      <a:cubicBezTo>
                        <a:pt x="5355" y="5736"/>
                        <a:pt x="5148" y="6558"/>
                        <a:pt x="5172" y="6558"/>
                      </a:cubicBezTo>
                      <a:cubicBezTo>
                        <a:pt x="5173" y="6558"/>
                        <a:pt x="5175" y="6556"/>
                        <a:pt x="5178" y="6552"/>
                      </a:cubicBezTo>
                      <a:cubicBezTo>
                        <a:pt x="5957" y="5547"/>
                        <a:pt x="6359" y="4039"/>
                        <a:pt x="5856" y="2832"/>
                      </a:cubicBezTo>
                      <a:cubicBezTo>
                        <a:pt x="5367" y="1626"/>
                        <a:pt x="4236" y="483"/>
                        <a:pt x="3016" y="5"/>
                      </a:cubicBezTo>
                      <a:cubicBezTo>
                        <a:pt x="3009" y="2"/>
                        <a:pt x="3003" y="0"/>
                        <a:pt x="299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5" name="Google Shape;2455;p55"/>
                <p:cNvSpPr/>
                <p:nvPr/>
              </p:nvSpPr>
              <p:spPr>
                <a:xfrm>
                  <a:off x="4542922" y="1098803"/>
                  <a:ext cx="433148" cy="706038"/>
                </a:xfrm>
                <a:custGeom>
                  <a:rect b="b" l="l" r="r" t="t"/>
                  <a:pathLst>
                    <a:path extrusionOk="0" h="14054" w="8622">
                      <a:moveTo>
                        <a:pt x="3802" y="0"/>
                      </a:moveTo>
                      <a:cubicBezTo>
                        <a:pt x="3286" y="0"/>
                        <a:pt x="2764" y="211"/>
                        <a:pt x="2351" y="501"/>
                      </a:cubicBezTo>
                      <a:cubicBezTo>
                        <a:pt x="956" y="1456"/>
                        <a:pt x="1" y="3328"/>
                        <a:pt x="453" y="5012"/>
                      </a:cubicBezTo>
                      <a:cubicBezTo>
                        <a:pt x="629" y="5654"/>
                        <a:pt x="1019" y="6232"/>
                        <a:pt x="1358" y="6797"/>
                      </a:cubicBezTo>
                      <a:cubicBezTo>
                        <a:pt x="1723" y="7425"/>
                        <a:pt x="2075" y="8053"/>
                        <a:pt x="2402" y="8695"/>
                      </a:cubicBezTo>
                      <a:cubicBezTo>
                        <a:pt x="2766" y="9399"/>
                        <a:pt x="3080" y="10114"/>
                        <a:pt x="3344" y="10856"/>
                      </a:cubicBezTo>
                      <a:cubicBezTo>
                        <a:pt x="3545" y="11421"/>
                        <a:pt x="3746" y="11987"/>
                        <a:pt x="4072" y="12490"/>
                      </a:cubicBezTo>
                      <a:cubicBezTo>
                        <a:pt x="4530" y="13192"/>
                        <a:pt x="5294" y="14054"/>
                        <a:pt x="6189" y="14054"/>
                      </a:cubicBezTo>
                      <a:cubicBezTo>
                        <a:pt x="6303" y="14054"/>
                        <a:pt x="6418" y="14040"/>
                        <a:pt x="6536" y="14010"/>
                      </a:cubicBezTo>
                      <a:cubicBezTo>
                        <a:pt x="7415" y="13797"/>
                        <a:pt x="8270" y="13068"/>
                        <a:pt x="8484" y="12175"/>
                      </a:cubicBezTo>
                      <a:cubicBezTo>
                        <a:pt x="8622" y="11635"/>
                        <a:pt x="8459" y="11133"/>
                        <a:pt x="8258" y="10630"/>
                      </a:cubicBezTo>
                      <a:cubicBezTo>
                        <a:pt x="8018" y="10052"/>
                        <a:pt x="7767" y="9474"/>
                        <a:pt x="7516" y="8896"/>
                      </a:cubicBezTo>
                      <a:cubicBezTo>
                        <a:pt x="7214" y="8204"/>
                        <a:pt x="7013" y="7526"/>
                        <a:pt x="6938" y="6760"/>
                      </a:cubicBezTo>
                      <a:cubicBezTo>
                        <a:pt x="6875" y="6093"/>
                        <a:pt x="6887" y="5414"/>
                        <a:pt x="6825" y="4736"/>
                      </a:cubicBezTo>
                      <a:cubicBezTo>
                        <a:pt x="6699" y="3467"/>
                        <a:pt x="6184" y="2286"/>
                        <a:pt x="5543" y="1192"/>
                      </a:cubicBezTo>
                      <a:cubicBezTo>
                        <a:pt x="5203" y="627"/>
                        <a:pt x="4689" y="86"/>
                        <a:pt x="3997" y="11"/>
                      </a:cubicBezTo>
                      <a:cubicBezTo>
                        <a:pt x="3932" y="4"/>
                        <a:pt x="3867" y="0"/>
                        <a:pt x="38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6" name="Google Shape;2456;p55"/>
                <p:cNvSpPr/>
                <p:nvPr/>
              </p:nvSpPr>
              <p:spPr>
                <a:xfrm>
                  <a:off x="4590898" y="1098803"/>
                  <a:ext cx="188843" cy="100977"/>
                </a:xfrm>
                <a:custGeom>
                  <a:rect b="b" l="l" r="r" t="t"/>
                  <a:pathLst>
                    <a:path extrusionOk="0" h="2010" w="3759">
                      <a:moveTo>
                        <a:pt x="2847" y="0"/>
                      </a:moveTo>
                      <a:cubicBezTo>
                        <a:pt x="2331" y="0"/>
                        <a:pt x="1809" y="211"/>
                        <a:pt x="1396" y="501"/>
                      </a:cubicBezTo>
                      <a:cubicBezTo>
                        <a:pt x="843" y="878"/>
                        <a:pt x="353" y="1406"/>
                        <a:pt x="1" y="2009"/>
                      </a:cubicBezTo>
                      <a:cubicBezTo>
                        <a:pt x="1246" y="1393"/>
                        <a:pt x="2477" y="753"/>
                        <a:pt x="3759" y="275"/>
                      </a:cubicBezTo>
                      <a:cubicBezTo>
                        <a:pt x="3545" y="136"/>
                        <a:pt x="3306" y="36"/>
                        <a:pt x="3042" y="11"/>
                      </a:cubicBezTo>
                      <a:cubicBezTo>
                        <a:pt x="2977" y="4"/>
                        <a:pt x="2912" y="0"/>
                        <a:pt x="28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7" name="Google Shape;2457;p55"/>
                <p:cNvSpPr/>
                <p:nvPr/>
              </p:nvSpPr>
              <p:spPr>
                <a:xfrm>
                  <a:off x="4559350" y="1151752"/>
                  <a:ext cx="282285" cy="170506"/>
                </a:xfrm>
                <a:custGeom>
                  <a:rect b="b" l="l" r="r" t="t"/>
                  <a:pathLst>
                    <a:path extrusionOk="0" h="3394" w="5619">
                      <a:moveTo>
                        <a:pt x="5116" y="0"/>
                      </a:moveTo>
                      <a:cubicBezTo>
                        <a:pt x="3419" y="590"/>
                        <a:pt x="1810" y="1445"/>
                        <a:pt x="139" y="2137"/>
                      </a:cubicBezTo>
                      <a:cubicBezTo>
                        <a:pt x="39" y="2551"/>
                        <a:pt x="1" y="2978"/>
                        <a:pt x="39" y="3393"/>
                      </a:cubicBezTo>
                      <a:cubicBezTo>
                        <a:pt x="1936" y="2651"/>
                        <a:pt x="3720" y="1684"/>
                        <a:pt x="5618" y="892"/>
                      </a:cubicBezTo>
                      <a:cubicBezTo>
                        <a:pt x="5493" y="641"/>
                        <a:pt x="5354" y="389"/>
                        <a:pt x="5216" y="138"/>
                      </a:cubicBezTo>
                      <a:cubicBezTo>
                        <a:pt x="5178" y="88"/>
                        <a:pt x="5153" y="37"/>
                        <a:pt x="51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8" name="Google Shape;2458;p55"/>
                <p:cNvSpPr/>
                <p:nvPr/>
              </p:nvSpPr>
              <p:spPr>
                <a:xfrm>
                  <a:off x="4629480" y="1373296"/>
                  <a:ext cx="261989" cy="162317"/>
                </a:xfrm>
                <a:custGeom>
                  <a:rect b="b" l="l" r="r" t="t"/>
                  <a:pathLst>
                    <a:path extrusionOk="0" h="3231" w="5215">
                      <a:moveTo>
                        <a:pt x="5152" y="1"/>
                      </a:moveTo>
                      <a:cubicBezTo>
                        <a:pt x="3405" y="642"/>
                        <a:pt x="1721" y="1270"/>
                        <a:pt x="0" y="1974"/>
                      </a:cubicBezTo>
                      <a:cubicBezTo>
                        <a:pt x="238" y="2388"/>
                        <a:pt x="464" y="2804"/>
                        <a:pt x="679" y="3231"/>
                      </a:cubicBezTo>
                      <a:cubicBezTo>
                        <a:pt x="2212" y="2602"/>
                        <a:pt x="3669" y="1874"/>
                        <a:pt x="5215" y="1270"/>
                      </a:cubicBezTo>
                      <a:cubicBezTo>
                        <a:pt x="5177" y="855"/>
                        <a:pt x="5164" y="428"/>
                        <a:pt x="515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9" name="Google Shape;2459;p55"/>
                <p:cNvSpPr/>
                <p:nvPr/>
              </p:nvSpPr>
              <p:spPr>
                <a:xfrm>
                  <a:off x="4681827" y="1490147"/>
                  <a:ext cx="238678" cy="134486"/>
                </a:xfrm>
                <a:custGeom>
                  <a:rect b="b" l="l" r="r" t="t"/>
                  <a:pathLst>
                    <a:path extrusionOk="0" h="2677" w="4751">
                      <a:moveTo>
                        <a:pt x="4362" y="0"/>
                      </a:moveTo>
                      <a:cubicBezTo>
                        <a:pt x="2904" y="528"/>
                        <a:pt x="1458" y="1118"/>
                        <a:pt x="1" y="1659"/>
                      </a:cubicBezTo>
                      <a:cubicBezTo>
                        <a:pt x="164" y="1998"/>
                        <a:pt x="302" y="2337"/>
                        <a:pt x="441" y="2676"/>
                      </a:cubicBezTo>
                      <a:cubicBezTo>
                        <a:pt x="1886" y="2174"/>
                        <a:pt x="3256" y="1495"/>
                        <a:pt x="4751" y="1093"/>
                      </a:cubicBezTo>
                      <a:cubicBezTo>
                        <a:pt x="4588" y="729"/>
                        <a:pt x="4462" y="377"/>
                        <a:pt x="436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0" name="Google Shape;2460;p55"/>
                <p:cNvSpPr/>
                <p:nvPr/>
              </p:nvSpPr>
              <p:spPr>
                <a:xfrm>
                  <a:off x="4793604" y="1704106"/>
                  <a:ext cx="176836" cy="100626"/>
                </a:xfrm>
                <a:custGeom>
                  <a:rect b="b" l="l" r="r" t="t"/>
                  <a:pathLst>
                    <a:path extrusionOk="0" h="2003" w="3520">
                      <a:moveTo>
                        <a:pt x="3519" y="1"/>
                      </a:moveTo>
                      <a:lnTo>
                        <a:pt x="3519" y="1"/>
                      </a:lnTo>
                      <a:cubicBezTo>
                        <a:pt x="2338" y="466"/>
                        <a:pt x="1169" y="994"/>
                        <a:pt x="0" y="1497"/>
                      </a:cubicBezTo>
                      <a:cubicBezTo>
                        <a:pt x="361" y="1797"/>
                        <a:pt x="770" y="2002"/>
                        <a:pt x="1208" y="2002"/>
                      </a:cubicBezTo>
                      <a:cubicBezTo>
                        <a:pt x="1319" y="2002"/>
                        <a:pt x="1431" y="1989"/>
                        <a:pt x="1546" y="1961"/>
                      </a:cubicBezTo>
                      <a:cubicBezTo>
                        <a:pt x="2425" y="1748"/>
                        <a:pt x="3280" y="1019"/>
                        <a:pt x="3494" y="126"/>
                      </a:cubicBezTo>
                      <a:cubicBezTo>
                        <a:pt x="3506" y="76"/>
                        <a:pt x="3519" y="39"/>
                        <a:pt x="351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1" name="Google Shape;2461;p55"/>
                <p:cNvSpPr/>
                <p:nvPr/>
              </p:nvSpPr>
              <p:spPr>
                <a:xfrm>
                  <a:off x="4731059" y="1606897"/>
                  <a:ext cx="231796" cy="131371"/>
                </a:xfrm>
                <a:custGeom>
                  <a:rect b="b" l="l" r="r" t="t"/>
                  <a:pathLst>
                    <a:path extrusionOk="0" h="2615" w="4614">
                      <a:moveTo>
                        <a:pt x="4299" y="0"/>
                      </a:moveTo>
                      <a:cubicBezTo>
                        <a:pt x="2841" y="604"/>
                        <a:pt x="1408" y="1106"/>
                        <a:pt x="1" y="1773"/>
                      </a:cubicBezTo>
                      <a:cubicBezTo>
                        <a:pt x="89" y="1986"/>
                        <a:pt x="202" y="2187"/>
                        <a:pt x="327" y="2376"/>
                      </a:cubicBezTo>
                      <a:cubicBezTo>
                        <a:pt x="378" y="2463"/>
                        <a:pt x="428" y="2539"/>
                        <a:pt x="491" y="2614"/>
                      </a:cubicBezTo>
                      <a:cubicBezTo>
                        <a:pt x="1911" y="2086"/>
                        <a:pt x="3256" y="1408"/>
                        <a:pt x="4613" y="805"/>
                      </a:cubicBezTo>
                      <a:cubicBezTo>
                        <a:pt x="4588" y="704"/>
                        <a:pt x="4550" y="617"/>
                        <a:pt x="4513" y="516"/>
                      </a:cubicBezTo>
                      <a:cubicBezTo>
                        <a:pt x="4437" y="340"/>
                        <a:pt x="4374" y="164"/>
                        <a:pt x="429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2" name="Google Shape;2462;p55"/>
                <p:cNvSpPr/>
                <p:nvPr/>
              </p:nvSpPr>
              <p:spPr>
                <a:xfrm>
                  <a:off x="4571356" y="1252075"/>
                  <a:ext cx="311272" cy="172465"/>
                </a:xfrm>
                <a:custGeom>
                  <a:rect b="b" l="l" r="r" t="t"/>
                  <a:pathLst>
                    <a:path extrusionOk="0" h="3433" w="6196">
                      <a:moveTo>
                        <a:pt x="5869" y="1"/>
                      </a:moveTo>
                      <a:cubicBezTo>
                        <a:pt x="3883" y="642"/>
                        <a:pt x="1973" y="1622"/>
                        <a:pt x="1" y="2301"/>
                      </a:cubicBezTo>
                      <a:cubicBezTo>
                        <a:pt x="164" y="2703"/>
                        <a:pt x="378" y="3067"/>
                        <a:pt x="604" y="3432"/>
                      </a:cubicBezTo>
                      <a:cubicBezTo>
                        <a:pt x="2451" y="2678"/>
                        <a:pt x="4299" y="1824"/>
                        <a:pt x="6196" y="1271"/>
                      </a:cubicBezTo>
                      <a:cubicBezTo>
                        <a:pt x="6120" y="830"/>
                        <a:pt x="6008" y="416"/>
                        <a:pt x="586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3" name="Google Shape;2463;p55"/>
                <p:cNvSpPr/>
                <p:nvPr/>
              </p:nvSpPr>
              <p:spPr>
                <a:xfrm>
                  <a:off x="4697651" y="1203597"/>
                  <a:ext cx="22758" cy="45164"/>
                </a:xfrm>
                <a:custGeom>
                  <a:rect b="b" l="l" r="r" t="t"/>
                  <a:pathLst>
                    <a:path extrusionOk="0" h="899" w="453">
                      <a:moveTo>
                        <a:pt x="167" y="1"/>
                      </a:moveTo>
                      <a:cubicBezTo>
                        <a:pt x="101" y="1"/>
                        <a:pt x="39" y="42"/>
                        <a:pt x="25" y="124"/>
                      </a:cubicBezTo>
                      <a:cubicBezTo>
                        <a:pt x="0" y="275"/>
                        <a:pt x="63" y="426"/>
                        <a:pt x="101" y="564"/>
                      </a:cubicBezTo>
                      <a:cubicBezTo>
                        <a:pt x="126" y="677"/>
                        <a:pt x="151" y="815"/>
                        <a:pt x="264" y="890"/>
                      </a:cubicBezTo>
                      <a:cubicBezTo>
                        <a:pt x="278" y="895"/>
                        <a:pt x="293" y="898"/>
                        <a:pt x="309" y="898"/>
                      </a:cubicBezTo>
                      <a:cubicBezTo>
                        <a:pt x="336" y="898"/>
                        <a:pt x="361" y="889"/>
                        <a:pt x="377" y="865"/>
                      </a:cubicBezTo>
                      <a:cubicBezTo>
                        <a:pt x="453" y="765"/>
                        <a:pt x="427" y="639"/>
                        <a:pt x="414" y="513"/>
                      </a:cubicBezTo>
                      <a:cubicBezTo>
                        <a:pt x="402" y="376"/>
                        <a:pt x="389" y="212"/>
                        <a:pt x="314" y="86"/>
                      </a:cubicBezTo>
                      <a:cubicBezTo>
                        <a:pt x="280" y="29"/>
                        <a:pt x="222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4" name="Google Shape;2464;p55"/>
                <p:cNvSpPr/>
                <p:nvPr/>
              </p:nvSpPr>
              <p:spPr>
                <a:xfrm>
                  <a:off x="4852280" y="1367117"/>
                  <a:ext cx="51192" cy="195022"/>
                </a:xfrm>
                <a:custGeom>
                  <a:rect b="b" l="l" r="r" t="t"/>
                  <a:pathLst>
                    <a:path extrusionOk="0" h="3882" w="1019">
                      <a:moveTo>
                        <a:pt x="284" y="0"/>
                      </a:moveTo>
                      <a:cubicBezTo>
                        <a:pt x="227" y="0"/>
                        <a:pt x="168" y="56"/>
                        <a:pt x="176" y="112"/>
                      </a:cubicBezTo>
                      <a:cubicBezTo>
                        <a:pt x="252" y="891"/>
                        <a:pt x="190" y="1670"/>
                        <a:pt x="164" y="2449"/>
                      </a:cubicBezTo>
                      <a:cubicBezTo>
                        <a:pt x="151" y="2876"/>
                        <a:pt x="1" y="3567"/>
                        <a:pt x="403" y="3856"/>
                      </a:cubicBezTo>
                      <a:cubicBezTo>
                        <a:pt x="425" y="3873"/>
                        <a:pt x="451" y="3882"/>
                        <a:pt x="475" y="3882"/>
                      </a:cubicBezTo>
                      <a:cubicBezTo>
                        <a:pt x="507" y="3882"/>
                        <a:pt x="534" y="3867"/>
                        <a:pt x="541" y="3831"/>
                      </a:cubicBezTo>
                      <a:cubicBezTo>
                        <a:pt x="893" y="2989"/>
                        <a:pt x="1019" y="2034"/>
                        <a:pt x="855" y="1129"/>
                      </a:cubicBezTo>
                      <a:cubicBezTo>
                        <a:pt x="868" y="1117"/>
                        <a:pt x="880" y="1092"/>
                        <a:pt x="880" y="1067"/>
                      </a:cubicBezTo>
                      <a:cubicBezTo>
                        <a:pt x="830" y="665"/>
                        <a:pt x="604" y="325"/>
                        <a:pt x="340" y="23"/>
                      </a:cubicBezTo>
                      <a:cubicBezTo>
                        <a:pt x="324" y="7"/>
                        <a:pt x="304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5" name="Google Shape;2465;p55"/>
                <p:cNvSpPr/>
                <p:nvPr/>
              </p:nvSpPr>
              <p:spPr>
                <a:xfrm>
                  <a:off x="4640181" y="1477488"/>
                  <a:ext cx="118108" cy="141318"/>
                </a:xfrm>
                <a:custGeom>
                  <a:rect b="b" l="l" r="r" t="t"/>
                  <a:pathLst>
                    <a:path extrusionOk="0" h="2813" w="2351">
                      <a:moveTo>
                        <a:pt x="226" y="1"/>
                      </a:moveTo>
                      <a:lnTo>
                        <a:pt x="226" y="1"/>
                      </a:lnTo>
                      <a:cubicBezTo>
                        <a:pt x="0" y="440"/>
                        <a:pt x="340" y="1006"/>
                        <a:pt x="566" y="1383"/>
                      </a:cubicBezTo>
                      <a:cubicBezTo>
                        <a:pt x="943" y="1998"/>
                        <a:pt x="1458" y="2451"/>
                        <a:pt x="2086" y="2803"/>
                      </a:cubicBezTo>
                      <a:cubicBezTo>
                        <a:pt x="2096" y="2809"/>
                        <a:pt x="2108" y="2812"/>
                        <a:pt x="2119" y="2812"/>
                      </a:cubicBezTo>
                      <a:cubicBezTo>
                        <a:pt x="2149" y="2812"/>
                        <a:pt x="2178" y="2789"/>
                        <a:pt x="2187" y="2752"/>
                      </a:cubicBezTo>
                      <a:cubicBezTo>
                        <a:pt x="2351" y="2250"/>
                        <a:pt x="2250" y="2023"/>
                        <a:pt x="1810" y="1747"/>
                      </a:cubicBezTo>
                      <a:cubicBezTo>
                        <a:pt x="1332" y="1458"/>
                        <a:pt x="868" y="1144"/>
                        <a:pt x="591" y="691"/>
                      </a:cubicBezTo>
                      <a:cubicBezTo>
                        <a:pt x="440" y="478"/>
                        <a:pt x="315" y="239"/>
                        <a:pt x="2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6" name="Google Shape;2466;p55"/>
                <p:cNvSpPr/>
                <p:nvPr/>
              </p:nvSpPr>
              <p:spPr>
                <a:xfrm>
                  <a:off x="4621241" y="1371438"/>
                  <a:ext cx="280978" cy="161664"/>
                </a:xfrm>
                <a:custGeom>
                  <a:rect b="b" l="l" r="r" t="t"/>
                  <a:pathLst>
                    <a:path extrusionOk="0" h="3218" w="5593">
                      <a:moveTo>
                        <a:pt x="5303" y="0"/>
                      </a:moveTo>
                      <a:lnTo>
                        <a:pt x="5303" y="0"/>
                      </a:lnTo>
                      <a:cubicBezTo>
                        <a:pt x="5316" y="163"/>
                        <a:pt x="5328" y="339"/>
                        <a:pt x="5328" y="503"/>
                      </a:cubicBezTo>
                      <a:cubicBezTo>
                        <a:pt x="5404" y="654"/>
                        <a:pt x="5454" y="817"/>
                        <a:pt x="5479" y="981"/>
                      </a:cubicBezTo>
                      <a:cubicBezTo>
                        <a:pt x="5479" y="1006"/>
                        <a:pt x="5467" y="1031"/>
                        <a:pt x="5454" y="1043"/>
                      </a:cubicBezTo>
                      <a:cubicBezTo>
                        <a:pt x="5492" y="1232"/>
                        <a:pt x="5504" y="1420"/>
                        <a:pt x="5517" y="1609"/>
                      </a:cubicBezTo>
                      <a:cubicBezTo>
                        <a:pt x="5543" y="1659"/>
                        <a:pt x="5555" y="1710"/>
                        <a:pt x="5568" y="1760"/>
                      </a:cubicBezTo>
                      <a:cubicBezTo>
                        <a:pt x="5568" y="1546"/>
                        <a:pt x="5593" y="1333"/>
                        <a:pt x="5580" y="1118"/>
                      </a:cubicBezTo>
                      <a:cubicBezTo>
                        <a:pt x="5555" y="780"/>
                        <a:pt x="5479" y="453"/>
                        <a:pt x="5379" y="138"/>
                      </a:cubicBezTo>
                      <a:cubicBezTo>
                        <a:pt x="5354" y="88"/>
                        <a:pt x="5328" y="51"/>
                        <a:pt x="5303" y="0"/>
                      </a:cubicBezTo>
                      <a:close/>
                      <a:moveTo>
                        <a:pt x="0" y="1722"/>
                      </a:moveTo>
                      <a:cubicBezTo>
                        <a:pt x="151" y="2162"/>
                        <a:pt x="302" y="2589"/>
                        <a:pt x="591" y="2978"/>
                      </a:cubicBezTo>
                      <a:cubicBezTo>
                        <a:pt x="654" y="3067"/>
                        <a:pt x="717" y="3142"/>
                        <a:pt x="779" y="3218"/>
                      </a:cubicBezTo>
                      <a:cubicBezTo>
                        <a:pt x="704" y="3067"/>
                        <a:pt x="628" y="2916"/>
                        <a:pt x="578" y="2752"/>
                      </a:cubicBezTo>
                      <a:cubicBezTo>
                        <a:pt x="440" y="2501"/>
                        <a:pt x="302" y="2249"/>
                        <a:pt x="164" y="2011"/>
                      </a:cubicBezTo>
                      <a:cubicBezTo>
                        <a:pt x="114" y="1911"/>
                        <a:pt x="50" y="1810"/>
                        <a:pt x="0" y="172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7" name="Google Shape;2467;p55"/>
                <p:cNvSpPr/>
                <p:nvPr/>
              </p:nvSpPr>
              <p:spPr>
                <a:xfrm>
                  <a:off x="4618076" y="1262876"/>
                  <a:ext cx="270881" cy="209641"/>
                </a:xfrm>
                <a:custGeom>
                  <a:rect b="b" l="l" r="r" t="t"/>
                  <a:pathLst>
                    <a:path extrusionOk="0" h="4173" w="5392">
                      <a:moveTo>
                        <a:pt x="2037" y="0"/>
                      </a:moveTo>
                      <a:cubicBezTo>
                        <a:pt x="2024" y="0"/>
                        <a:pt x="2011" y="0"/>
                        <a:pt x="1998" y="12"/>
                      </a:cubicBezTo>
                      <a:cubicBezTo>
                        <a:pt x="1509" y="377"/>
                        <a:pt x="1068" y="892"/>
                        <a:pt x="730" y="1458"/>
                      </a:cubicBezTo>
                      <a:cubicBezTo>
                        <a:pt x="1647" y="1081"/>
                        <a:pt x="2551" y="679"/>
                        <a:pt x="3469" y="314"/>
                      </a:cubicBezTo>
                      <a:cubicBezTo>
                        <a:pt x="3104" y="126"/>
                        <a:pt x="2702" y="0"/>
                        <a:pt x="2288" y="0"/>
                      </a:cubicBezTo>
                      <a:cubicBezTo>
                        <a:pt x="2213" y="0"/>
                        <a:pt x="2149" y="12"/>
                        <a:pt x="2074" y="12"/>
                      </a:cubicBezTo>
                      <a:cubicBezTo>
                        <a:pt x="2062" y="0"/>
                        <a:pt x="2049" y="0"/>
                        <a:pt x="2037" y="0"/>
                      </a:cubicBezTo>
                      <a:close/>
                      <a:moveTo>
                        <a:pt x="4650" y="1244"/>
                      </a:moveTo>
                      <a:cubicBezTo>
                        <a:pt x="4299" y="1357"/>
                        <a:pt x="3947" y="1483"/>
                        <a:pt x="3595" y="1621"/>
                      </a:cubicBezTo>
                      <a:cubicBezTo>
                        <a:pt x="3833" y="1759"/>
                        <a:pt x="4059" y="1935"/>
                        <a:pt x="4273" y="2098"/>
                      </a:cubicBezTo>
                      <a:cubicBezTo>
                        <a:pt x="4411" y="2212"/>
                        <a:pt x="4550" y="2324"/>
                        <a:pt x="4676" y="2450"/>
                      </a:cubicBezTo>
                      <a:cubicBezTo>
                        <a:pt x="4738" y="2425"/>
                        <a:pt x="4801" y="2413"/>
                        <a:pt x="4852" y="2388"/>
                      </a:cubicBezTo>
                      <a:cubicBezTo>
                        <a:pt x="4852" y="2324"/>
                        <a:pt x="4852" y="2249"/>
                        <a:pt x="4838" y="2187"/>
                      </a:cubicBezTo>
                      <a:cubicBezTo>
                        <a:pt x="4838" y="2136"/>
                        <a:pt x="4889" y="2073"/>
                        <a:pt x="4939" y="2073"/>
                      </a:cubicBezTo>
                      <a:cubicBezTo>
                        <a:pt x="4964" y="2073"/>
                        <a:pt x="4989" y="2086"/>
                        <a:pt x="5002" y="2098"/>
                      </a:cubicBezTo>
                      <a:cubicBezTo>
                        <a:pt x="5053" y="2161"/>
                        <a:pt x="5103" y="2212"/>
                        <a:pt x="5153" y="2274"/>
                      </a:cubicBezTo>
                      <a:lnTo>
                        <a:pt x="5369" y="2202"/>
                      </a:lnTo>
                      <a:lnTo>
                        <a:pt x="5369" y="2202"/>
                      </a:lnTo>
                      <a:cubicBezTo>
                        <a:pt x="5381" y="2351"/>
                        <a:pt x="5391" y="2510"/>
                        <a:pt x="5391" y="2659"/>
                      </a:cubicBezTo>
                      <a:lnTo>
                        <a:pt x="5391" y="2659"/>
                      </a:lnTo>
                      <a:cubicBezTo>
                        <a:pt x="5391" y="2497"/>
                        <a:pt x="5379" y="2348"/>
                        <a:pt x="5379" y="2199"/>
                      </a:cubicBezTo>
                      <a:lnTo>
                        <a:pt x="5369" y="2202"/>
                      </a:lnTo>
                      <a:lnTo>
                        <a:pt x="5369" y="2202"/>
                      </a:lnTo>
                      <a:cubicBezTo>
                        <a:pt x="5368" y="2188"/>
                        <a:pt x="5367" y="2175"/>
                        <a:pt x="5366" y="2161"/>
                      </a:cubicBezTo>
                      <a:cubicBezTo>
                        <a:pt x="5266" y="1972"/>
                        <a:pt x="5128" y="1797"/>
                        <a:pt x="4989" y="1621"/>
                      </a:cubicBezTo>
                      <a:lnTo>
                        <a:pt x="4650" y="1244"/>
                      </a:lnTo>
                      <a:close/>
                      <a:moveTo>
                        <a:pt x="1358" y="2513"/>
                      </a:moveTo>
                      <a:lnTo>
                        <a:pt x="1358" y="2513"/>
                      </a:lnTo>
                      <a:cubicBezTo>
                        <a:pt x="943" y="2689"/>
                        <a:pt x="516" y="2865"/>
                        <a:pt x="88" y="3041"/>
                      </a:cubicBezTo>
                      <a:lnTo>
                        <a:pt x="13" y="3494"/>
                      </a:lnTo>
                      <a:cubicBezTo>
                        <a:pt x="1" y="3556"/>
                        <a:pt x="1" y="3631"/>
                        <a:pt x="1" y="3695"/>
                      </a:cubicBezTo>
                      <a:cubicBezTo>
                        <a:pt x="26" y="3757"/>
                        <a:pt x="38" y="3820"/>
                        <a:pt x="63" y="3883"/>
                      </a:cubicBezTo>
                      <a:cubicBezTo>
                        <a:pt x="113" y="3971"/>
                        <a:pt x="177" y="4072"/>
                        <a:pt x="227" y="4172"/>
                      </a:cubicBezTo>
                      <a:cubicBezTo>
                        <a:pt x="490" y="4072"/>
                        <a:pt x="742" y="3958"/>
                        <a:pt x="993" y="3857"/>
                      </a:cubicBezTo>
                      <a:cubicBezTo>
                        <a:pt x="993" y="3795"/>
                        <a:pt x="1006" y="3732"/>
                        <a:pt x="1018" y="3669"/>
                      </a:cubicBezTo>
                      <a:cubicBezTo>
                        <a:pt x="1082" y="3267"/>
                        <a:pt x="1194" y="2877"/>
                        <a:pt x="1358" y="2513"/>
                      </a:cubicBezTo>
                      <a:close/>
                    </a:path>
                  </a:pathLst>
                </a:custGeom>
                <a:solidFill>
                  <a:srgbClr val="13787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8" name="Google Shape;2468;p55"/>
                <p:cNvSpPr/>
                <p:nvPr/>
              </p:nvSpPr>
              <p:spPr>
                <a:xfrm>
                  <a:off x="4629480" y="1373296"/>
                  <a:ext cx="259477" cy="136445"/>
                </a:xfrm>
                <a:custGeom>
                  <a:rect b="b" l="l" r="r" t="t"/>
                  <a:pathLst>
                    <a:path extrusionOk="0" h="2716" w="5165">
                      <a:moveTo>
                        <a:pt x="4625" y="190"/>
                      </a:moveTo>
                      <a:cubicBezTo>
                        <a:pt x="4574" y="215"/>
                        <a:pt x="4511" y="227"/>
                        <a:pt x="4449" y="252"/>
                      </a:cubicBezTo>
                      <a:lnTo>
                        <a:pt x="4650" y="453"/>
                      </a:lnTo>
                      <a:cubicBezTo>
                        <a:pt x="4637" y="366"/>
                        <a:pt x="4637" y="277"/>
                        <a:pt x="4625" y="190"/>
                      </a:cubicBezTo>
                      <a:close/>
                      <a:moveTo>
                        <a:pt x="5152" y="1"/>
                      </a:moveTo>
                      <a:lnTo>
                        <a:pt x="4926" y="76"/>
                      </a:lnTo>
                      <a:cubicBezTo>
                        <a:pt x="5014" y="202"/>
                        <a:pt x="5102" y="327"/>
                        <a:pt x="5164" y="466"/>
                      </a:cubicBezTo>
                      <a:cubicBezTo>
                        <a:pt x="5164" y="302"/>
                        <a:pt x="5152" y="151"/>
                        <a:pt x="5152" y="1"/>
                      </a:cubicBezTo>
                      <a:close/>
                      <a:moveTo>
                        <a:pt x="766" y="1659"/>
                      </a:moveTo>
                      <a:lnTo>
                        <a:pt x="766" y="1659"/>
                      </a:lnTo>
                      <a:cubicBezTo>
                        <a:pt x="515" y="1760"/>
                        <a:pt x="263" y="1874"/>
                        <a:pt x="0" y="1974"/>
                      </a:cubicBezTo>
                      <a:cubicBezTo>
                        <a:pt x="138" y="2212"/>
                        <a:pt x="276" y="2464"/>
                        <a:pt x="414" y="2715"/>
                      </a:cubicBezTo>
                      <a:cubicBezTo>
                        <a:pt x="352" y="2502"/>
                        <a:pt x="339" y="2276"/>
                        <a:pt x="439" y="2075"/>
                      </a:cubicBezTo>
                      <a:cubicBezTo>
                        <a:pt x="515" y="2276"/>
                        <a:pt x="615" y="2477"/>
                        <a:pt x="729" y="2665"/>
                      </a:cubicBezTo>
                      <a:cubicBezTo>
                        <a:pt x="716" y="2326"/>
                        <a:pt x="729" y="1974"/>
                        <a:pt x="766" y="1659"/>
                      </a:cubicBezTo>
                      <a:close/>
                    </a:path>
                  </a:pathLst>
                </a:custGeom>
                <a:solidFill>
                  <a:srgbClr val="13787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9" name="Google Shape;2469;p55"/>
                <p:cNvSpPr/>
                <p:nvPr/>
              </p:nvSpPr>
              <p:spPr>
                <a:xfrm>
                  <a:off x="4622497" y="1278600"/>
                  <a:ext cx="229234" cy="137098"/>
                </a:xfrm>
                <a:custGeom>
                  <a:rect b="b" l="l" r="r" t="t"/>
                  <a:pathLst>
                    <a:path extrusionOk="0" h="2729" w="4563">
                      <a:moveTo>
                        <a:pt x="3381" y="1"/>
                      </a:moveTo>
                      <a:cubicBezTo>
                        <a:pt x="2463" y="366"/>
                        <a:pt x="1559" y="768"/>
                        <a:pt x="642" y="1145"/>
                      </a:cubicBezTo>
                      <a:cubicBezTo>
                        <a:pt x="352" y="1634"/>
                        <a:pt x="126" y="2187"/>
                        <a:pt x="0" y="2728"/>
                      </a:cubicBezTo>
                      <a:cubicBezTo>
                        <a:pt x="428" y="2552"/>
                        <a:pt x="855" y="2376"/>
                        <a:pt x="1270" y="2200"/>
                      </a:cubicBezTo>
                      <a:cubicBezTo>
                        <a:pt x="1496" y="1673"/>
                        <a:pt x="1810" y="1170"/>
                        <a:pt x="2175" y="692"/>
                      </a:cubicBezTo>
                      <a:cubicBezTo>
                        <a:pt x="2175" y="679"/>
                        <a:pt x="2175" y="679"/>
                        <a:pt x="2187" y="679"/>
                      </a:cubicBezTo>
                      <a:cubicBezTo>
                        <a:pt x="2351" y="679"/>
                        <a:pt x="3167" y="1120"/>
                        <a:pt x="3268" y="1170"/>
                      </a:cubicBezTo>
                      <a:cubicBezTo>
                        <a:pt x="3343" y="1207"/>
                        <a:pt x="3431" y="1257"/>
                        <a:pt x="3507" y="1308"/>
                      </a:cubicBezTo>
                      <a:cubicBezTo>
                        <a:pt x="3859" y="1170"/>
                        <a:pt x="4211" y="1044"/>
                        <a:pt x="4562" y="931"/>
                      </a:cubicBezTo>
                      <a:cubicBezTo>
                        <a:pt x="4223" y="567"/>
                        <a:pt x="3821" y="240"/>
                        <a:pt x="3381" y="1"/>
                      </a:cubicBezTo>
                      <a:close/>
                    </a:path>
                  </a:pathLst>
                </a:custGeom>
                <a:solidFill>
                  <a:srgbClr val="13787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0" name="Google Shape;2470;p55"/>
                <p:cNvSpPr/>
                <p:nvPr/>
              </p:nvSpPr>
              <p:spPr>
                <a:xfrm>
                  <a:off x="4861122" y="1367017"/>
                  <a:ext cx="37326" cy="85303"/>
                </a:xfrm>
                <a:custGeom>
                  <a:rect b="b" l="l" r="r" t="t"/>
                  <a:pathLst>
                    <a:path extrusionOk="0" h="1698" w="743">
                      <a:moveTo>
                        <a:pt x="101" y="0"/>
                      </a:moveTo>
                      <a:cubicBezTo>
                        <a:pt x="51" y="0"/>
                        <a:pt x="0" y="63"/>
                        <a:pt x="0" y="114"/>
                      </a:cubicBezTo>
                      <a:cubicBezTo>
                        <a:pt x="14" y="176"/>
                        <a:pt x="14" y="251"/>
                        <a:pt x="14" y="315"/>
                      </a:cubicBezTo>
                      <a:cubicBezTo>
                        <a:pt x="26" y="402"/>
                        <a:pt x="26" y="491"/>
                        <a:pt x="39" y="578"/>
                      </a:cubicBezTo>
                      <a:cubicBezTo>
                        <a:pt x="340" y="905"/>
                        <a:pt x="592" y="1270"/>
                        <a:pt x="742" y="1697"/>
                      </a:cubicBezTo>
                      <a:cubicBezTo>
                        <a:pt x="729" y="1508"/>
                        <a:pt x="717" y="1320"/>
                        <a:pt x="679" y="1131"/>
                      </a:cubicBezTo>
                      <a:cubicBezTo>
                        <a:pt x="692" y="1119"/>
                        <a:pt x="704" y="1094"/>
                        <a:pt x="704" y="1069"/>
                      </a:cubicBezTo>
                      <a:cubicBezTo>
                        <a:pt x="679" y="905"/>
                        <a:pt x="629" y="742"/>
                        <a:pt x="553" y="591"/>
                      </a:cubicBezTo>
                      <a:cubicBezTo>
                        <a:pt x="491" y="452"/>
                        <a:pt x="403" y="327"/>
                        <a:pt x="315" y="201"/>
                      </a:cubicBezTo>
                      <a:cubicBezTo>
                        <a:pt x="265" y="139"/>
                        <a:pt x="215" y="88"/>
                        <a:pt x="164" y="25"/>
                      </a:cubicBezTo>
                      <a:cubicBezTo>
                        <a:pt x="151" y="13"/>
                        <a:pt x="126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26712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1" name="Google Shape;2471;p55"/>
                <p:cNvSpPr/>
                <p:nvPr/>
              </p:nvSpPr>
              <p:spPr>
                <a:xfrm>
                  <a:off x="4646460" y="1477488"/>
                  <a:ext cx="25320" cy="67569"/>
                </a:xfrm>
                <a:custGeom>
                  <a:rect b="b" l="l" r="r" t="t"/>
                  <a:pathLst>
                    <a:path extrusionOk="0" h="1345" w="504">
                      <a:moveTo>
                        <a:pt x="101" y="1"/>
                      </a:moveTo>
                      <a:cubicBezTo>
                        <a:pt x="1" y="202"/>
                        <a:pt x="14" y="428"/>
                        <a:pt x="76" y="641"/>
                      </a:cubicBezTo>
                      <a:cubicBezTo>
                        <a:pt x="126" y="805"/>
                        <a:pt x="202" y="956"/>
                        <a:pt x="277" y="1107"/>
                      </a:cubicBezTo>
                      <a:cubicBezTo>
                        <a:pt x="353" y="1182"/>
                        <a:pt x="428" y="1269"/>
                        <a:pt x="503" y="1345"/>
                      </a:cubicBezTo>
                      <a:cubicBezTo>
                        <a:pt x="478" y="1219"/>
                        <a:pt x="453" y="1081"/>
                        <a:pt x="453" y="956"/>
                      </a:cubicBezTo>
                      <a:cubicBezTo>
                        <a:pt x="441" y="956"/>
                        <a:pt x="441" y="956"/>
                        <a:pt x="441" y="943"/>
                      </a:cubicBezTo>
                      <a:cubicBezTo>
                        <a:pt x="416" y="830"/>
                        <a:pt x="403" y="716"/>
                        <a:pt x="391" y="591"/>
                      </a:cubicBezTo>
                      <a:cubicBezTo>
                        <a:pt x="277" y="403"/>
                        <a:pt x="177" y="202"/>
                        <a:pt x="101" y="1"/>
                      </a:cubicBezTo>
                      <a:close/>
                    </a:path>
                  </a:pathLst>
                </a:custGeom>
                <a:solidFill>
                  <a:srgbClr val="26712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2" name="Google Shape;2472;p55"/>
                <p:cNvSpPr/>
                <p:nvPr/>
              </p:nvSpPr>
              <p:spPr>
                <a:xfrm>
                  <a:off x="4599740" y="1228966"/>
                  <a:ext cx="315140" cy="347242"/>
                </a:xfrm>
                <a:custGeom>
                  <a:rect b="b" l="l" r="r" t="t"/>
                  <a:pathLst>
                    <a:path extrusionOk="0" h="6912" w="6273">
                      <a:moveTo>
                        <a:pt x="2173" y="1"/>
                      </a:moveTo>
                      <a:cubicBezTo>
                        <a:pt x="2160" y="1"/>
                        <a:pt x="2148" y="4"/>
                        <a:pt x="2137" y="8"/>
                      </a:cubicBezTo>
                      <a:cubicBezTo>
                        <a:pt x="1095" y="801"/>
                        <a:pt x="316" y="2195"/>
                        <a:pt x="165" y="3490"/>
                      </a:cubicBezTo>
                      <a:cubicBezTo>
                        <a:pt x="1" y="4784"/>
                        <a:pt x="793" y="6141"/>
                        <a:pt x="1810" y="6908"/>
                      </a:cubicBezTo>
                      <a:cubicBezTo>
                        <a:pt x="1813" y="6910"/>
                        <a:pt x="1815" y="6912"/>
                        <a:pt x="1817" y="6912"/>
                      </a:cubicBezTo>
                      <a:cubicBezTo>
                        <a:pt x="1852" y="6912"/>
                        <a:pt x="1425" y="6163"/>
                        <a:pt x="1207" y="5450"/>
                      </a:cubicBezTo>
                      <a:cubicBezTo>
                        <a:pt x="1044" y="4935"/>
                        <a:pt x="1082" y="4206"/>
                        <a:pt x="1157" y="3678"/>
                      </a:cubicBezTo>
                      <a:cubicBezTo>
                        <a:pt x="1321" y="2686"/>
                        <a:pt x="1798" y="1818"/>
                        <a:pt x="2402" y="1002"/>
                      </a:cubicBezTo>
                      <a:cubicBezTo>
                        <a:pt x="3231" y="1290"/>
                        <a:pt x="3972" y="1667"/>
                        <a:pt x="4613" y="2296"/>
                      </a:cubicBezTo>
                      <a:cubicBezTo>
                        <a:pt x="5002" y="2698"/>
                        <a:pt x="5443" y="3038"/>
                        <a:pt x="5681" y="3817"/>
                      </a:cubicBezTo>
                      <a:cubicBezTo>
                        <a:pt x="5874" y="4469"/>
                        <a:pt x="5882" y="5354"/>
                        <a:pt x="5904" y="5354"/>
                      </a:cubicBezTo>
                      <a:cubicBezTo>
                        <a:pt x="5905" y="5354"/>
                        <a:pt x="5906" y="5353"/>
                        <a:pt x="5907" y="5350"/>
                      </a:cubicBezTo>
                      <a:cubicBezTo>
                        <a:pt x="6272" y="4005"/>
                        <a:pt x="6021" y="2686"/>
                        <a:pt x="5128" y="1617"/>
                      </a:cubicBezTo>
                      <a:cubicBezTo>
                        <a:pt x="4456" y="814"/>
                        <a:pt x="3528" y="11"/>
                        <a:pt x="2438" y="11"/>
                      </a:cubicBezTo>
                      <a:cubicBezTo>
                        <a:pt x="2368" y="11"/>
                        <a:pt x="2297" y="15"/>
                        <a:pt x="2226" y="22"/>
                      </a:cubicBezTo>
                      <a:cubicBezTo>
                        <a:pt x="2211" y="7"/>
                        <a:pt x="2191" y="1"/>
                        <a:pt x="217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473" name="Google Shape;2473;p55"/>
          <p:cNvSpPr txBox="1"/>
          <p:nvPr>
            <p:ph idx="6" type="subTitle"/>
          </p:nvPr>
        </p:nvSpPr>
        <p:spPr>
          <a:xfrm>
            <a:off x="719998" y="4627125"/>
            <a:ext cx="5840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**https://www.goldbelly.com/restaurants/pike-place-fish-market/razor-clam-meat-by-the-pound</a:t>
            </a:r>
            <a:endParaRPr b="1" sz="1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7" name="Shape 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" name="Google Shape;2478;p56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is Razor clam?</a:t>
            </a:r>
            <a:endParaRPr/>
          </a:p>
        </p:txBody>
      </p:sp>
      <p:sp>
        <p:nvSpPr>
          <p:cNvPr id="2479" name="Google Shape;2479;p56"/>
          <p:cNvSpPr txBox="1"/>
          <p:nvPr>
            <p:ph idx="1" type="body"/>
          </p:nvPr>
        </p:nvSpPr>
        <p:spPr>
          <a:xfrm>
            <a:off x="720000" y="1013325"/>
            <a:ext cx="49161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Season typically starts Early Fall to Early Spring depends on clam population and domoic acid levels.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Previous season (2023) went from late September to early April!</a:t>
            </a:r>
            <a:endParaRPr b="1"/>
          </a:p>
        </p:txBody>
      </p:sp>
      <p:grpSp>
        <p:nvGrpSpPr>
          <p:cNvPr id="2480" name="Google Shape;2480;p56"/>
          <p:cNvGrpSpPr/>
          <p:nvPr/>
        </p:nvGrpSpPr>
        <p:grpSpPr>
          <a:xfrm>
            <a:off x="63850" y="375455"/>
            <a:ext cx="906819" cy="626638"/>
            <a:chOff x="63850" y="375455"/>
            <a:chExt cx="906819" cy="626638"/>
          </a:xfrm>
        </p:grpSpPr>
        <p:sp>
          <p:nvSpPr>
            <p:cNvPr id="2481" name="Google Shape;2481;p56"/>
            <p:cNvSpPr/>
            <p:nvPr/>
          </p:nvSpPr>
          <p:spPr>
            <a:xfrm flipH="1">
              <a:off x="193552" y="375455"/>
              <a:ext cx="582087" cy="613193"/>
            </a:xfrm>
            <a:custGeom>
              <a:rect b="b" l="l" r="r" t="t"/>
              <a:pathLst>
                <a:path extrusionOk="0" h="11404" w="10825">
                  <a:moveTo>
                    <a:pt x="6073" y="1"/>
                  </a:moveTo>
                  <a:cubicBezTo>
                    <a:pt x="5857" y="1"/>
                    <a:pt x="5640" y="113"/>
                    <a:pt x="5530" y="350"/>
                  </a:cubicBezTo>
                  <a:lnTo>
                    <a:pt x="4238" y="3169"/>
                  </a:lnTo>
                  <a:lnTo>
                    <a:pt x="1127" y="2337"/>
                  </a:lnTo>
                  <a:cubicBezTo>
                    <a:pt x="1071" y="2322"/>
                    <a:pt x="1017" y="2315"/>
                    <a:pt x="965" y="2315"/>
                  </a:cubicBezTo>
                  <a:cubicBezTo>
                    <a:pt x="511" y="2315"/>
                    <a:pt x="198" y="2836"/>
                    <a:pt x="470" y="3246"/>
                  </a:cubicBezTo>
                  <a:lnTo>
                    <a:pt x="2228" y="5924"/>
                  </a:lnTo>
                  <a:lnTo>
                    <a:pt x="307" y="8524"/>
                  </a:lnTo>
                  <a:cubicBezTo>
                    <a:pt x="0" y="8940"/>
                    <a:pt x="323" y="9485"/>
                    <a:pt x="785" y="9485"/>
                  </a:cubicBezTo>
                  <a:cubicBezTo>
                    <a:pt x="845" y="9485"/>
                    <a:pt x="908" y="9475"/>
                    <a:pt x="972" y="9455"/>
                  </a:cubicBezTo>
                  <a:lnTo>
                    <a:pt x="4315" y="8391"/>
                  </a:lnTo>
                  <a:lnTo>
                    <a:pt x="7222" y="11228"/>
                  </a:lnTo>
                  <a:cubicBezTo>
                    <a:pt x="7346" y="11350"/>
                    <a:pt x="7493" y="11404"/>
                    <a:pt x="7637" y="11404"/>
                  </a:cubicBezTo>
                  <a:cubicBezTo>
                    <a:pt x="7994" y="11404"/>
                    <a:pt x="8329" y="11074"/>
                    <a:pt x="8223" y="10652"/>
                  </a:cubicBezTo>
                  <a:lnTo>
                    <a:pt x="7392" y="7320"/>
                  </a:lnTo>
                  <a:lnTo>
                    <a:pt x="10359" y="5706"/>
                  </a:lnTo>
                  <a:cubicBezTo>
                    <a:pt x="10824" y="5452"/>
                    <a:pt x="10758" y="4764"/>
                    <a:pt x="10251" y="4606"/>
                  </a:cubicBezTo>
                  <a:lnTo>
                    <a:pt x="7196" y="3653"/>
                  </a:lnTo>
                  <a:lnTo>
                    <a:pt x="6671" y="505"/>
                  </a:lnTo>
                  <a:cubicBezTo>
                    <a:pt x="6616" y="178"/>
                    <a:pt x="6345" y="1"/>
                    <a:pt x="6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6"/>
            <p:cNvSpPr/>
            <p:nvPr/>
          </p:nvSpPr>
          <p:spPr>
            <a:xfrm flipH="1">
              <a:off x="447847" y="442829"/>
              <a:ext cx="36565" cy="161256"/>
            </a:xfrm>
            <a:custGeom>
              <a:rect b="b" l="l" r="r" t="t"/>
              <a:pathLst>
                <a:path extrusionOk="0" h="2999" w="680">
                  <a:moveTo>
                    <a:pt x="567" y="1"/>
                  </a:moveTo>
                  <a:cubicBezTo>
                    <a:pt x="516" y="1"/>
                    <a:pt x="468" y="39"/>
                    <a:pt x="458" y="90"/>
                  </a:cubicBezTo>
                  <a:lnTo>
                    <a:pt x="310" y="1017"/>
                  </a:lnTo>
                  <a:cubicBezTo>
                    <a:pt x="299" y="1077"/>
                    <a:pt x="340" y="1132"/>
                    <a:pt x="399" y="1143"/>
                  </a:cubicBezTo>
                  <a:lnTo>
                    <a:pt x="413" y="1143"/>
                  </a:lnTo>
                  <a:cubicBezTo>
                    <a:pt x="466" y="1143"/>
                    <a:pt x="510" y="1106"/>
                    <a:pt x="521" y="1055"/>
                  </a:cubicBezTo>
                  <a:lnTo>
                    <a:pt x="669" y="127"/>
                  </a:lnTo>
                  <a:cubicBezTo>
                    <a:pt x="679" y="68"/>
                    <a:pt x="639" y="13"/>
                    <a:pt x="580" y="1"/>
                  </a:cubicBezTo>
                  <a:cubicBezTo>
                    <a:pt x="576" y="1"/>
                    <a:pt x="571" y="1"/>
                    <a:pt x="567" y="1"/>
                  </a:cubicBezTo>
                  <a:close/>
                  <a:moveTo>
                    <a:pt x="267" y="1855"/>
                  </a:moveTo>
                  <a:cubicBezTo>
                    <a:pt x="216" y="1855"/>
                    <a:pt x="169" y="1890"/>
                    <a:pt x="159" y="1945"/>
                  </a:cubicBezTo>
                  <a:lnTo>
                    <a:pt x="7" y="2872"/>
                  </a:lnTo>
                  <a:cubicBezTo>
                    <a:pt x="0" y="2932"/>
                    <a:pt x="41" y="2987"/>
                    <a:pt x="96" y="2998"/>
                  </a:cubicBezTo>
                  <a:lnTo>
                    <a:pt x="114" y="2998"/>
                  </a:lnTo>
                  <a:cubicBezTo>
                    <a:pt x="166" y="2998"/>
                    <a:pt x="210" y="2961"/>
                    <a:pt x="218" y="2909"/>
                  </a:cubicBezTo>
                  <a:lnTo>
                    <a:pt x="369" y="1982"/>
                  </a:lnTo>
                  <a:cubicBezTo>
                    <a:pt x="380" y="1923"/>
                    <a:pt x="340" y="1868"/>
                    <a:pt x="280" y="1856"/>
                  </a:cubicBezTo>
                  <a:cubicBezTo>
                    <a:pt x="276" y="1856"/>
                    <a:pt x="271" y="1855"/>
                    <a:pt x="267" y="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6"/>
            <p:cNvSpPr/>
            <p:nvPr/>
          </p:nvSpPr>
          <p:spPr>
            <a:xfrm flipH="1">
              <a:off x="480218" y="642264"/>
              <a:ext cx="35221" cy="34251"/>
            </a:xfrm>
            <a:custGeom>
              <a:rect b="b" l="l" r="r" t="t"/>
              <a:pathLst>
                <a:path extrusionOk="0" h="637" w="655">
                  <a:moveTo>
                    <a:pt x="544" y="1"/>
                  </a:moveTo>
                  <a:cubicBezTo>
                    <a:pt x="490" y="1"/>
                    <a:pt x="443" y="39"/>
                    <a:pt x="436" y="91"/>
                  </a:cubicBezTo>
                  <a:lnTo>
                    <a:pt x="396" y="349"/>
                  </a:lnTo>
                  <a:lnTo>
                    <a:pt x="182" y="201"/>
                  </a:lnTo>
                  <a:cubicBezTo>
                    <a:pt x="163" y="188"/>
                    <a:pt x="142" y="182"/>
                    <a:pt x="121" y="182"/>
                  </a:cubicBezTo>
                  <a:cubicBezTo>
                    <a:pt x="87" y="182"/>
                    <a:pt x="54" y="198"/>
                    <a:pt x="34" y="227"/>
                  </a:cubicBezTo>
                  <a:cubicBezTo>
                    <a:pt x="1" y="279"/>
                    <a:pt x="11" y="345"/>
                    <a:pt x="59" y="379"/>
                  </a:cubicBezTo>
                  <a:lnTo>
                    <a:pt x="410" y="619"/>
                  </a:lnTo>
                  <a:cubicBezTo>
                    <a:pt x="429" y="630"/>
                    <a:pt x="451" y="637"/>
                    <a:pt x="473" y="637"/>
                  </a:cubicBezTo>
                  <a:cubicBezTo>
                    <a:pt x="488" y="637"/>
                    <a:pt x="503" y="633"/>
                    <a:pt x="514" y="630"/>
                  </a:cubicBezTo>
                  <a:cubicBezTo>
                    <a:pt x="547" y="615"/>
                    <a:pt x="574" y="582"/>
                    <a:pt x="577" y="548"/>
                  </a:cubicBezTo>
                  <a:lnTo>
                    <a:pt x="647" y="127"/>
                  </a:lnTo>
                  <a:cubicBezTo>
                    <a:pt x="654" y="68"/>
                    <a:pt x="618" y="13"/>
                    <a:pt x="558" y="2"/>
                  </a:cubicBezTo>
                  <a:cubicBezTo>
                    <a:pt x="553" y="1"/>
                    <a:pt x="549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6"/>
            <p:cNvSpPr/>
            <p:nvPr/>
          </p:nvSpPr>
          <p:spPr>
            <a:xfrm flipH="1">
              <a:off x="544957" y="548381"/>
              <a:ext cx="148466" cy="86032"/>
            </a:xfrm>
            <a:custGeom>
              <a:rect b="b" l="l" r="r" t="t"/>
              <a:pathLst>
                <a:path extrusionOk="0" h="1600" w="2761">
                  <a:moveTo>
                    <a:pt x="123" y="0"/>
                  </a:moveTo>
                  <a:cubicBezTo>
                    <a:pt x="83" y="0"/>
                    <a:pt x="45" y="22"/>
                    <a:pt x="27" y="60"/>
                  </a:cubicBezTo>
                  <a:cubicBezTo>
                    <a:pt x="0" y="111"/>
                    <a:pt x="19" y="178"/>
                    <a:pt x="75" y="203"/>
                  </a:cubicBezTo>
                  <a:lnTo>
                    <a:pt x="931" y="632"/>
                  </a:lnTo>
                  <a:cubicBezTo>
                    <a:pt x="946" y="640"/>
                    <a:pt x="965" y="643"/>
                    <a:pt x="980" y="643"/>
                  </a:cubicBezTo>
                  <a:cubicBezTo>
                    <a:pt x="1020" y="643"/>
                    <a:pt x="1057" y="621"/>
                    <a:pt x="1076" y="584"/>
                  </a:cubicBezTo>
                  <a:cubicBezTo>
                    <a:pt x="1101" y="529"/>
                    <a:pt x="1079" y="466"/>
                    <a:pt x="1028" y="440"/>
                  </a:cubicBezTo>
                  <a:lnTo>
                    <a:pt x="171" y="11"/>
                  </a:lnTo>
                  <a:cubicBezTo>
                    <a:pt x="155" y="4"/>
                    <a:pt x="139" y="0"/>
                    <a:pt x="123" y="0"/>
                  </a:cubicBezTo>
                  <a:close/>
                  <a:moveTo>
                    <a:pt x="1839" y="858"/>
                  </a:moveTo>
                  <a:cubicBezTo>
                    <a:pt x="1800" y="858"/>
                    <a:pt x="1763" y="879"/>
                    <a:pt x="1744" y="916"/>
                  </a:cubicBezTo>
                  <a:cubicBezTo>
                    <a:pt x="1719" y="969"/>
                    <a:pt x="1737" y="1031"/>
                    <a:pt x="1792" y="1061"/>
                  </a:cubicBezTo>
                  <a:lnTo>
                    <a:pt x="1884" y="1105"/>
                  </a:lnTo>
                  <a:lnTo>
                    <a:pt x="2579" y="1581"/>
                  </a:lnTo>
                  <a:cubicBezTo>
                    <a:pt x="2598" y="1593"/>
                    <a:pt x="2620" y="1600"/>
                    <a:pt x="2638" y="1600"/>
                  </a:cubicBezTo>
                  <a:cubicBezTo>
                    <a:pt x="2672" y="1600"/>
                    <a:pt x="2704" y="1581"/>
                    <a:pt x="2727" y="1552"/>
                  </a:cubicBezTo>
                  <a:cubicBezTo>
                    <a:pt x="2760" y="1504"/>
                    <a:pt x="2749" y="1438"/>
                    <a:pt x="2697" y="1404"/>
                  </a:cubicBezTo>
                  <a:lnTo>
                    <a:pt x="1992" y="920"/>
                  </a:lnTo>
                  <a:lnTo>
                    <a:pt x="1884" y="868"/>
                  </a:lnTo>
                  <a:cubicBezTo>
                    <a:pt x="1870" y="861"/>
                    <a:pt x="1854" y="858"/>
                    <a:pt x="1839" y="8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6"/>
            <p:cNvSpPr/>
            <p:nvPr/>
          </p:nvSpPr>
          <p:spPr>
            <a:xfrm flipH="1">
              <a:off x="726492" y="514989"/>
              <a:ext cx="33662" cy="21884"/>
            </a:xfrm>
            <a:custGeom>
              <a:rect b="b" l="l" r="r" t="t"/>
              <a:pathLst>
                <a:path extrusionOk="0" h="407" w="626">
                  <a:moveTo>
                    <a:pt x="123" y="1"/>
                  </a:moveTo>
                  <a:cubicBezTo>
                    <a:pt x="83" y="1"/>
                    <a:pt x="45" y="23"/>
                    <a:pt x="27" y="60"/>
                  </a:cubicBezTo>
                  <a:cubicBezTo>
                    <a:pt x="0" y="112"/>
                    <a:pt x="19" y="178"/>
                    <a:pt x="75" y="204"/>
                  </a:cubicBezTo>
                  <a:lnTo>
                    <a:pt x="455" y="396"/>
                  </a:lnTo>
                  <a:cubicBezTo>
                    <a:pt x="470" y="403"/>
                    <a:pt x="488" y="407"/>
                    <a:pt x="503" y="407"/>
                  </a:cubicBezTo>
                  <a:cubicBezTo>
                    <a:pt x="544" y="407"/>
                    <a:pt x="581" y="385"/>
                    <a:pt x="599" y="348"/>
                  </a:cubicBezTo>
                  <a:cubicBezTo>
                    <a:pt x="625" y="293"/>
                    <a:pt x="603" y="230"/>
                    <a:pt x="551" y="204"/>
                  </a:cubicBezTo>
                  <a:lnTo>
                    <a:pt x="170" y="12"/>
                  </a:lnTo>
                  <a:cubicBezTo>
                    <a:pt x="155" y="4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6"/>
            <p:cNvSpPr/>
            <p:nvPr/>
          </p:nvSpPr>
          <p:spPr>
            <a:xfrm flipH="1">
              <a:off x="370576" y="728243"/>
              <a:ext cx="108889" cy="201960"/>
            </a:xfrm>
            <a:custGeom>
              <a:rect b="b" l="l" r="r" t="t"/>
              <a:pathLst>
                <a:path extrusionOk="0" h="3756" w="2025">
                  <a:moveTo>
                    <a:pt x="120" y="1"/>
                  </a:moveTo>
                  <a:cubicBezTo>
                    <a:pt x="110" y="1"/>
                    <a:pt x="100" y="3"/>
                    <a:pt x="89" y="6"/>
                  </a:cubicBezTo>
                  <a:cubicBezTo>
                    <a:pt x="33" y="21"/>
                    <a:pt x="0" y="79"/>
                    <a:pt x="15" y="135"/>
                  </a:cubicBezTo>
                  <a:lnTo>
                    <a:pt x="181" y="759"/>
                  </a:lnTo>
                  <a:cubicBezTo>
                    <a:pt x="185" y="767"/>
                    <a:pt x="188" y="778"/>
                    <a:pt x="193" y="785"/>
                  </a:cubicBezTo>
                  <a:cubicBezTo>
                    <a:pt x="200" y="797"/>
                    <a:pt x="222" y="841"/>
                    <a:pt x="263" y="915"/>
                  </a:cubicBezTo>
                  <a:cubicBezTo>
                    <a:pt x="285" y="952"/>
                    <a:pt x="321" y="970"/>
                    <a:pt x="358" y="970"/>
                  </a:cubicBezTo>
                  <a:cubicBezTo>
                    <a:pt x="374" y="970"/>
                    <a:pt x="392" y="966"/>
                    <a:pt x="410" y="955"/>
                  </a:cubicBezTo>
                  <a:cubicBezTo>
                    <a:pt x="462" y="930"/>
                    <a:pt x="481" y="863"/>
                    <a:pt x="451" y="811"/>
                  </a:cubicBezTo>
                  <a:cubicBezTo>
                    <a:pt x="421" y="759"/>
                    <a:pt x="399" y="722"/>
                    <a:pt x="384" y="693"/>
                  </a:cubicBezTo>
                  <a:lnTo>
                    <a:pt x="222" y="79"/>
                  </a:lnTo>
                  <a:cubicBezTo>
                    <a:pt x="210" y="34"/>
                    <a:pt x="168" y="1"/>
                    <a:pt x="120" y="1"/>
                  </a:cubicBezTo>
                  <a:close/>
                  <a:moveTo>
                    <a:pt x="744" y="1455"/>
                  </a:moveTo>
                  <a:cubicBezTo>
                    <a:pt x="726" y="1455"/>
                    <a:pt x="708" y="1459"/>
                    <a:pt x="691" y="1469"/>
                  </a:cubicBezTo>
                  <a:cubicBezTo>
                    <a:pt x="640" y="1494"/>
                    <a:pt x="621" y="1561"/>
                    <a:pt x="650" y="1613"/>
                  </a:cubicBezTo>
                  <a:lnTo>
                    <a:pt x="1038" y="2307"/>
                  </a:lnTo>
                  <a:cubicBezTo>
                    <a:pt x="1057" y="2345"/>
                    <a:pt x="1093" y="2362"/>
                    <a:pt x="1131" y="2362"/>
                  </a:cubicBezTo>
                  <a:cubicBezTo>
                    <a:pt x="1149" y="2362"/>
                    <a:pt x="1168" y="2359"/>
                    <a:pt x="1182" y="2352"/>
                  </a:cubicBezTo>
                  <a:cubicBezTo>
                    <a:pt x="1234" y="2322"/>
                    <a:pt x="1252" y="2256"/>
                    <a:pt x="1223" y="2204"/>
                  </a:cubicBezTo>
                  <a:lnTo>
                    <a:pt x="839" y="1509"/>
                  </a:lnTo>
                  <a:cubicBezTo>
                    <a:pt x="819" y="1475"/>
                    <a:pt x="781" y="1455"/>
                    <a:pt x="744" y="1455"/>
                  </a:cubicBezTo>
                  <a:close/>
                  <a:moveTo>
                    <a:pt x="1516" y="2847"/>
                  </a:moveTo>
                  <a:cubicBezTo>
                    <a:pt x="1498" y="2847"/>
                    <a:pt x="1480" y="2852"/>
                    <a:pt x="1463" y="2861"/>
                  </a:cubicBezTo>
                  <a:cubicBezTo>
                    <a:pt x="1412" y="2887"/>
                    <a:pt x="1393" y="2954"/>
                    <a:pt x="1422" y="3005"/>
                  </a:cubicBezTo>
                  <a:lnTo>
                    <a:pt x="1811" y="3704"/>
                  </a:lnTo>
                  <a:cubicBezTo>
                    <a:pt x="1828" y="3737"/>
                    <a:pt x="1866" y="3755"/>
                    <a:pt x="1903" y="3755"/>
                  </a:cubicBezTo>
                  <a:cubicBezTo>
                    <a:pt x="1922" y="3755"/>
                    <a:pt x="1936" y="3752"/>
                    <a:pt x="1954" y="3745"/>
                  </a:cubicBezTo>
                  <a:cubicBezTo>
                    <a:pt x="2006" y="3714"/>
                    <a:pt x="2024" y="3652"/>
                    <a:pt x="1995" y="3600"/>
                  </a:cubicBezTo>
                  <a:lnTo>
                    <a:pt x="1611" y="2902"/>
                  </a:lnTo>
                  <a:cubicBezTo>
                    <a:pt x="1591" y="2867"/>
                    <a:pt x="1554" y="2847"/>
                    <a:pt x="1516" y="28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6"/>
            <p:cNvSpPr/>
            <p:nvPr/>
          </p:nvSpPr>
          <p:spPr>
            <a:xfrm flipH="1">
              <a:off x="477637" y="665009"/>
              <a:ext cx="38609" cy="33768"/>
            </a:xfrm>
            <a:custGeom>
              <a:rect b="b" l="l" r="r" t="t"/>
              <a:pathLst>
                <a:path extrusionOk="0" h="628" w="718">
                  <a:moveTo>
                    <a:pt x="490" y="1"/>
                  </a:moveTo>
                  <a:cubicBezTo>
                    <a:pt x="470" y="1"/>
                    <a:pt x="451" y="6"/>
                    <a:pt x="433" y="14"/>
                  </a:cubicBezTo>
                  <a:lnTo>
                    <a:pt x="67" y="240"/>
                  </a:lnTo>
                  <a:cubicBezTo>
                    <a:pt x="16" y="270"/>
                    <a:pt x="1" y="336"/>
                    <a:pt x="30" y="384"/>
                  </a:cubicBezTo>
                  <a:cubicBezTo>
                    <a:pt x="52" y="418"/>
                    <a:pt x="87" y="436"/>
                    <a:pt x="123" y="436"/>
                  </a:cubicBezTo>
                  <a:cubicBezTo>
                    <a:pt x="142" y="436"/>
                    <a:pt x="161" y="431"/>
                    <a:pt x="178" y="421"/>
                  </a:cubicBezTo>
                  <a:lnTo>
                    <a:pt x="422" y="273"/>
                  </a:lnTo>
                  <a:lnTo>
                    <a:pt x="495" y="546"/>
                  </a:lnTo>
                  <a:cubicBezTo>
                    <a:pt x="507" y="595"/>
                    <a:pt x="551" y="628"/>
                    <a:pt x="599" y="628"/>
                  </a:cubicBezTo>
                  <a:cubicBezTo>
                    <a:pt x="606" y="628"/>
                    <a:pt x="618" y="624"/>
                    <a:pt x="625" y="624"/>
                  </a:cubicBezTo>
                  <a:cubicBezTo>
                    <a:pt x="681" y="609"/>
                    <a:pt x="717" y="551"/>
                    <a:pt x="703" y="491"/>
                  </a:cubicBezTo>
                  <a:lnTo>
                    <a:pt x="592" y="81"/>
                  </a:lnTo>
                  <a:cubicBezTo>
                    <a:pt x="581" y="48"/>
                    <a:pt x="558" y="22"/>
                    <a:pt x="529" y="7"/>
                  </a:cubicBezTo>
                  <a:cubicBezTo>
                    <a:pt x="516" y="3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6"/>
            <p:cNvSpPr/>
            <p:nvPr/>
          </p:nvSpPr>
          <p:spPr>
            <a:xfrm flipH="1">
              <a:off x="538827" y="698723"/>
              <a:ext cx="177826" cy="138673"/>
            </a:xfrm>
            <a:custGeom>
              <a:rect b="b" l="l" r="r" t="t"/>
              <a:pathLst>
                <a:path extrusionOk="0" h="2579" w="3307">
                  <a:moveTo>
                    <a:pt x="3186" y="0"/>
                  </a:moveTo>
                  <a:cubicBezTo>
                    <a:pt x="3167" y="0"/>
                    <a:pt x="3147" y="5"/>
                    <a:pt x="3129" y="16"/>
                  </a:cubicBezTo>
                  <a:lnTo>
                    <a:pt x="2468" y="418"/>
                  </a:lnTo>
                  <a:cubicBezTo>
                    <a:pt x="2417" y="451"/>
                    <a:pt x="2401" y="518"/>
                    <a:pt x="2432" y="566"/>
                  </a:cubicBezTo>
                  <a:cubicBezTo>
                    <a:pt x="2454" y="599"/>
                    <a:pt x="2487" y="618"/>
                    <a:pt x="2524" y="618"/>
                  </a:cubicBezTo>
                  <a:cubicBezTo>
                    <a:pt x="2542" y="618"/>
                    <a:pt x="2560" y="614"/>
                    <a:pt x="2579" y="603"/>
                  </a:cubicBezTo>
                  <a:lnTo>
                    <a:pt x="3240" y="197"/>
                  </a:lnTo>
                  <a:cubicBezTo>
                    <a:pt x="3292" y="167"/>
                    <a:pt x="3307" y="101"/>
                    <a:pt x="3277" y="52"/>
                  </a:cubicBezTo>
                  <a:cubicBezTo>
                    <a:pt x="3258" y="18"/>
                    <a:pt x="3222" y="0"/>
                    <a:pt x="3186" y="0"/>
                  </a:cubicBezTo>
                  <a:close/>
                  <a:moveTo>
                    <a:pt x="1874" y="831"/>
                  </a:moveTo>
                  <a:cubicBezTo>
                    <a:pt x="1849" y="831"/>
                    <a:pt x="1823" y="839"/>
                    <a:pt x="1803" y="858"/>
                  </a:cubicBezTo>
                  <a:lnTo>
                    <a:pt x="1220" y="1368"/>
                  </a:lnTo>
                  <a:cubicBezTo>
                    <a:pt x="1175" y="1409"/>
                    <a:pt x="1172" y="1475"/>
                    <a:pt x="1208" y="1519"/>
                  </a:cubicBezTo>
                  <a:cubicBezTo>
                    <a:pt x="1230" y="1542"/>
                    <a:pt x="1260" y="1556"/>
                    <a:pt x="1290" y="1556"/>
                  </a:cubicBezTo>
                  <a:cubicBezTo>
                    <a:pt x="1315" y="1556"/>
                    <a:pt x="1341" y="1545"/>
                    <a:pt x="1360" y="1530"/>
                  </a:cubicBezTo>
                  <a:lnTo>
                    <a:pt x="1944" y="1017"/>
                  </a:lnTo>
                  <a:cubicBezTo>
                    <a:pt x="1988" y="980"/>
                    <a:pt x="1995" y="909"/>
                    <a:pt x="1955" y="865"/>
                  </a:cubicBezTo>
                  <a:cubicBezTo>
                    <a:pt x="1934" y="843"/>
                    <a:pt x="1904" y="831"/>
                    <a:pt x="1874" y="831"/>
                  </a:cubicBezTo>
                  <a:close/>
                  <a:moveTo>
                    <a:pt x="708" y="1853"/>
                  </a:moveTo>
                  <a:cubicBezTo>
                    <a:pt x="683" y="1853"/>
                    <a:pt x="657" y="1862"/>
                    <a:pt x="636" y="1881"/>
                  </a:cubicBezTo>
                  <a:lnTo>
                    <a:pt x="48" y="2391"/>
                  </a:lnTo>
                  <a:cubicBezTo>
                    <a:pt x="4" y="2432"/>
                    <a:pt x="1" y="2498"/>
                    <a:pt x="41" y="2543"/>
                  </a:cubicBezTo>
                  <a:cubicBezTo>
                    <a:pt x="60" y="2565"/>
                    <a:pt x="89" y="2579"/>
                    <a:pt x="119" y="2579"/>
                  </a:cubicBezTo>
                  <a:cubicBezTo>
                    <a:pt x="144" y="2579"/>
                    <a:pt x="171" y="2568"/>
                    <a:pt x="189" y="2553"/>
                  </a:cubicBezTo>
                  <a:lnTo>
                    <a:pt x="776" y="2040"/>
                  </a:lnTo>
                  <a:cubicBezTo>
                    <a:pt x="821" y="2003"/>
                    <a:pt x="824" y="1933"/>
                    <a:pt x="787" y="1888"/>
                  </a:cubicBezTo>
                  <a:cubicBezTo>
                    <a:pt x="766" y="1865"/>
                    <a:pt x="737" y="1853"/>
                    <a:pt x="708" y="1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6"/>
            <p:cNvSpPr/>
            <p:nvPr/>
          </p:nvSpPr>
          <p:spPr>
            <a:xfrm flipH="1">
              <a:off x="735257" y="853312"/>
              <a:ext cx="30059" cy="26616"/>
            </a:xfrm>
            <a:custGeom>
              <a:rect b="b" l="l" r="r" t="t"/>
              <a:pathLst>
                <a:path extrusionOk="0" h="495" w="559">
                  <a:moveTo>
                    <a:pt x="440" y="0"/>
                  </a:moveTo>
                  <a:cubicBezTo>
                    <a:pt x="415" y="0"/>
                    <a:pt x="390" y="9"/>
                    <a:pt x="370" y="26"/>
                  </a:cubicBezTo>
                  <a:lnTo>
                    <a:pt x="48" y="307"/>
                  </a:lnTo>
                  <a:cubicBezTo>
                    <a:pt x="4" y="347"/>
                    <a:pt x="0" y="413"/>
                    <a:pt x="38" y="457"/>
                  </a:cubicBezTo>
                  <a:cubicBezTo>
                    <a:pt x="60" y="484"/>
                    <a:pt x="89" y="495"/>
                    <a:pt x="118" y="495"/>
                  </a:cubicBezTo>
                  <a:cubicBezTo>
                    <a:pt x="145" y="495"/>
                    <a:pt x="171" y="488"/>
                    <a:pt x="189" y="469"/>
                  </a:cubicBezTo>
                  <a:lnTo>
                    <a:pt x="510" y="188"/>
                  </a:lnTo>
                  <a:cubicBezTo>
                    <a:pt x="555" y="147"/>
                    <a:pt x="558" y="81"/>
                    <a:pt x="522" y="36"/>
                  </a:cubicBezTo>
                  <a:cubicBezTo>
                    <a:pt x="500" y="12"/>
                    <a:pt x="470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6"/>
            <p:cNvSpPr/>
            <p:nvPr/>
          </p:nvSpPr>
          <p:spPr>
            <a:xfrm flipH="1">
              <a:off x="196788" y="639468"/>
              <a:ext cx="35167" cy="14410"/>
            </a:xfrm>
            <a:custGeom>
              <a:rect b="b" l="l" r="r" t="t"/>
              <a:pathLst>
                <a:path extrusionOk="0" h="268" w="654">
                  <a:moveTo>
                    <a:pt x="537" y="1"/>
                  </a:moveTo>
                  <a:cubicBezTo>
                    <a:pt x="533" y="1"/>
                    <a:pt x="529" y="1"/>
                    <a:pt x="524" y="2"/>
                  </a:cubicBezTo>
                  <a:lnTo>
                    <a:pt x="103" y="54"/>
                  </a:lnTo>
                  <a:cubicBezTo>
                    <a:pt x="45" y="61"/>
                    <a:pt x="0" y="117"/>
                    <a:pt x="11" y="175"/>
                  </a:cubicBezTo>
                  <a:cubicBezTo>
                    <a:pt x="15" y="228"/>
                    <a:pt x="62" y="268"/>
                    <a:pt x="115" y="268"/>
                  </a:cubicBezTo>
                  <a:lnTo>
                    <a:pt x="129" y="268"/>
                  </a:lnTo>
                  <a:lnTo>
                    <a:pt x="555" y="213"/>
                  </a:lnTo>
                  <a:cubicBezTo>
                    <a:pt x="609" y="206"/>
                    <a:pt x="654" y="150"/>
                    <a:pt x="647" y="95"/>
                  </a:cubicBezTo>
                  <a:cubicBezTo>
                    <a:pt x="636" y="40"/>
                    <a:pt x="588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6"/>
            <p:cNvSpPr/>
            <p:nvPr/>
          </p:nvSpPr>
          <p:spPr>
            <a:xfrm flipH="1">
              <a:off x="267657" y="648501"/>
              <a:ext cx="157016" cy="23659"/>
            </a:xfrm>
            <a:custGeom>
              <a:rect b="b" l="l" r="r" t="t"/>
              <a:pathLst>
                <a:path extrusionOk="0" h="440" w="2920">
                  <a:moveTo>
                    <a:pt x="2798" y="0"/>
                  </a:moveTo>
                  <a:cubicBezTo>
                    <a:pt x="2795" y="0"/>
                    <a:pt x="2793" y="0"/>
                    <a:pt x="2790" y="0"/>
                  </a:cubicBezTo>
                  <a:lnTo>
                    <a:pt x="1895" y="115"/>
                  </a:lnTo>
                  <a:cubicBezTo>
                    <a:pt x="1837" y="122"/>
                    <a:pt x="1796" y="178"/>
                    <a:pt x="1803" y="233"/>
                  </a:cubicBezTo>
                  <a:cubicBezTo>
                    <a:pt x="1811" y="288"/>
                    <a:pt x="1859" y="329"/>
                    <a:pt x="1911" y="329"/>
                  </a:cubicBezTo>
                  <a:lnTo>
                    <a:pt x="1926" y="329"/>
                  </a:lnTo>
                  <a:lnTo>
                    <a:pt x="2819" y="215"/>
                  </a:lnTo>
                  <a:cubicBezTo>
                    <a:pt x="2879" y="207"/>
                    <a:pt x="2919" y="152"/>
                    <a:pt x="2911" y="92"/>
                  </a:cubicBezTo>
                  <a:cubicBezTo>
                    <a:pt x="2905" y="36"/>
                    <a:pt x="2853" y="0"/>
                    <a:pt x="2798" y="0"/>
                  </a:cubicBezTo>
                  <a:close/>
                  <a:moveTo>
                    <a:pt x="1012" y="174"/>
                  </a:moveTo>
                  <a:cubicBezTo>
                    <a:pt x="1010" y="174"/>
                    <a:pt x="1008" y="174"/>
                    <a:pt x="1005" y="174"/>
                  </a:cubicBezTo>
                  <a:lnTo>
                    <a:pt x="105" y="229"/>
                  </a:lnTo>
                  <a:cubicBezTo>
                    <a:pt x="45" y="233"/>
                    <a:pt x="1" y="281"/>
                    <a:pt x="4" y="340"/>
                  </a:cubicBezTo>
                  <a:cubicBezTo>
                    <a:pt x="8" y="396"/>
                    <a:pt x="56" y="440"/>
                    <a:pt x="112" y="440"/>
                  </a:cubicBezTo>
                  <a:lnTo>
                    <a:pt x="119" y="440"/>
                  </a:lnTo>
                  <a:lnTo>
                    <a:pt x="1017" y="388"/>
                  </a:lnTo>
                  <a:cubicBezTo>
                    <a:pt x="1075" y="384"/>
                    <a:pt x="1120" y="333"/>
                    <a:pt x="1116" y="273"/>
                  </a:cubicBezTo>
                  <a:cubicBezTo>
                    <a:pt x="1113" y="217"/>
                    <a:pt x="1072" y="174"/>
                    <a:pt x="1012" y="1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6"/>
            <p:cNvSpPr/>
            <p:nvPr/>
          </p:nvSpPr>
          <p:spPr>
            <a:xfrm flipH="1">
              <a:off x="461183" y="663611"/>
              <a:ext cx="34791" cy="12905"/>
            </a:xfrm>
            <a:custGeom>
              <a:rect b="b" l="l" r="r" t="t"/>
              <a:pathLst>
                <a:path extrusionOk="0" h="240" w="647">
                  <a:moveTo>
                    <a:pt x="529" y="0"/>
                  </a:moveTo>
                  <a:lnTo>
                    <a:pt x="104" y="26"/>
                  </a:lnTo>
                  <a:cubicBezTo>
                    <a:pt x="45" y="30"/>
                    <a:pt x="1" y="81"/>
                    <a:pt x="4" y="140"/>
                  </a:cubicBezTo>
                  <a:cubicBezTo>
                    <a:pt x="8" y="195"/>
                    <a:pt x="56" y="240"/>
                    <a:pt x="111" y="240"/>
                  </a:cubicBezTo>
                  <a:lnTo>
                    <a:pt x="118" y="240"/>
                  </a:lnTo>
                  <a:lnTo>
                    <a:pt x="544" y="214"/>
                  </a:lnTo>
                  <a:cubicBezTo>
                    <a:pt x="603" y="210"/>
                    <a:pt x="647" y="159"/>
                    <a:pt x="643" y="103"/>
                  </a:cubicBezTo>
                  <a:cubicBezTo>
                    <a:pt x="640" y="45"/>
                    <a:pt x="595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6"/>
            <p:cNvSpPr/>
            <p:nvPr/>
          </p:nvSpPr>
          <p:spPr>
            <a:xfrm flipH="1">
              <a:off x="63850" y="745234"/>
              <a:ext cx="906819" cy="256859"/>
            </a:xfrm>
            <a:custGeom>
              <a:rect b="b" l="l" r="r" t="t"/>
              <a:pathLst>
                <a:path extrusionOk="0" h="4777" w="16864">
                  <a:moveTo>
                    <a:pt x="10935" y="1"/>
                  </a:moveTo>
                  <a:cubicBezTo>
                    <a:pt x="9707" y="1"/>
                    <a:pt x="9034" y="1795"/>
                    <a:pt x="8038" y="1795"/>
                  </a:cubicBezTo>
                  <a:cubicBezTo>
                    <a:pt x="7767" y="1795"/>
                    <a:pt x="7473" y="1663"/>
                    <a:pt x="7137" y="1326"/>
                  </a:cubicBezTo>
                  <a:cubicBezTo>
                    <a:pt x="6794" y="984"/>
                    <a:pt x="6508" y="846"/>
                    <a:pt x="6263" y="846"/>
                  </a:cubicBezTo>
                  <a:cubicBezTo>
                    <a:pt x="5242" y="846"/>
                    <a:pt x="4927" y="3236"/>
                    <a:pt x="4150" y="3236"/>
                  </a:cubicBezTo>
                  <a:cubicBezTo>
                    <a:pt x="4015" y="3236"/>
                    <a:pt x="3866" y="3164"/>
                    <a:pt x="3698" y="2996"/>
                  </a:cubicBezTo>
                  <a:cubicBezTo>
                    <a:pt x="3428" y="2725"/>
                    <a:pt x="3120" y="2616"/>
                    <a:pt x="2800" y="2616"/>
                  </a:cubicBezTo>
                  <a:cubicBezTo>
                    <a:pt x="1500" y="2616"/>
                    <a:pt x="0" y="4418"/>
                    <a:pt x="0" y="4418"/>
                  </a:cubicBezTo>
                  <a:lnTo>
                    <a:pt x="16864" y="4777"/>
                  </a:lnTo>
                  <a:cubicBezTo>
                    <a:pt x="16864" y="4777"/>
                    <a:pt x="15323" y="3669"/>
                    <a:pt x="12497" y="846"/>
                  </a:cubicBezTo>
                  <a:cubicBezTo>
                    <a:pt x="11879" y="228"/>
                    <a:pt x="11372" y="1"/>
                    <a:pt x="10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6"/>
            <p:cNvSpPr/>
            <p:nvPr/>
          </p:nvSpPr>
          <p:spPr>
            <a:xfrm flipH="1">
              <a:off x="327095" y="788902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6"/>
            <p:cNvSpPr/>
            <p:nvPr/>
          </p:nvSpPr>
          <p:spPr>
            <a:xfrm flipH="1">
              <a:off x="202463" y="9154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6"/>
            <p:cNvSpPr/>
            <p:nvPr/>
          </p:nvSpPr>
          <p:spPr>
            <a:xfrm flipH="1">
              <a:off x="597700" y="90168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7" name="Google Shape;2497;p56"/>
          <p:cNvGrpSpPr/>
          <p:nvPr/>
        </p:nvGrpSpPr>
        <p:grpSpPr>
          <a:xfrm>
            <a:off x="8173326" y="4425930"/>
            <a:ext cx="906819" cy="626638"/>
            <a:chOff x="8173326" y="4425930"/>
            <a:chExt cx="906819" cy="626638"/>
          </a:xfrm>
        </p:grpSpPr>
        <p:sp>
          <p:nvSpPr>
            <p:cNvPr id="2498" name="Google Shape;2498;p56"/>
            <p:cNvSpPr/>
            <p:nvPr/>
          </p:nvSpPr>
          <p:spPr>
            <a:xfrm>
              <a:off x="8368356" y="4425930"/>
              <a:ext cx="582087" cy="613193"/>
            </a:xfrm>
            <a:custGeom>
              <a:rect b="b" l="l" r="r" t="t"/>
              <a:pathLst>
                <a:path extrusionOk="0" h="11404" w="10825">
                  <a:moveTo>
                    <a:pt x="6073" y="1"/>
                  </a:moveTo>
                  <a:cubicBezTo>
                    <a:pt x="5857" y="1"/>
                    <a:pt x="5640" y="113"/>
                    <a:pt x="5530" y="350"/>
                  </a:cubicBezTo>
                  <a:lnTo>
                    <a:pt x="4238" y="3169"/>
                  </a:lnTo>
                  <a:lnTo>
                    <a:pt x="1127" y="2337"/>
                  </a:lnTo>
                  <a:cubicBezTo>
                    <a:pt x="1071" y="2322"/>
                    <a:pt x="1017" y="2315"/>
                    <a:pt x="965" y="2315"/>
                  </a:cubicBezTo>
                  <a:cubicBezTo>
                    <a:pt x="511" y="2315"/>
                    <a:pt x="198" y="2836"/>
                    <a:pt x="470" y="3246"/>
                  </a:cubicBezTo>
                  <a:lnTo>
                    <a:pt x="2228" y="5924"/>
                  </a:lnTo>
                  <a:lnTo>
                    <a:pt x="307" y="8524"/>
                  </a:lnTo>
                  <a:cubicBezTo>
                    <a:pt x="0" y="8940"/>
                    <a:pt x="323" y="9485"/>
                    <a:pt x="785" y="9485"/>
                  </a:cubicBezTo>
                  <a:cubicBezTo>
                    <a:pt x="845" y="9485"/>
                    <a:pt x="908" y="9475"/>
                    <a:pt x="972" y="9455"/>
                  </a:cubicBezTo>
                  <a:lnTo>
                    <a:pt x="4315" y="8391"/>
                  </a:lnTo>
                  <a:lnTo>
                    <a:pt x="7222" y="11228"/>
                  </a:lnTo>
                  <a:cubicBezTo>
                    <a:pt x="7346" y="11350"/>
                    <a:pt x="7493" y="11404"/>
                    <a:pt x="7637" y="11404"/>
                  </a:cubicBezTo>
                  <a:cubicBezTo>
                    <a:pt x="7994" y="11404"/>
                    <a:pt x="8329" y="11074"/>
                    <a:pt x="8223" y="10652"/>
                  </a:cubicBezTo>
                  <a:lnTo>
                    <a:pt x="7392" y="7320"/>
                  </a:lnTo>
                  <a:lnTo>
                    <a:pt x="10359" y="5706"/>
                  </a:lnTo>
                  <a:cubicBezTo>
                    <a:pt x="10824" y="5452"/>
                    <a:pt x="10758" y="4764"/>
                    <a:pt x="10251" y="4606"/>
                  </a:cubicBezTo>
                  <a:lnTo>
                    <a:pt x="7196" y="3653"/>
                  </a:lnTo>
                  <a:lnTo>
                    <a:pt x="6671" y="505"/>
                  </a:lnTo>
                  <a:cubicBezTo>
                    <a:pt x="6616" y="178"/>
                    <a:pt x="6345" y="1"/>
                    <a:pt x="6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6"/>
            <p:cNvSpPr/>
            <p:nvPr/>
          </p:nvSpPr>
          <p:spPr>
            <a:xfrm>
              <a:off x="8659583" y="4493304"/>
              <a:ext cx="36565" cy="161256"/>
            </a:xfrm>
            <a:custGeom>
              <a:rect b="b" l="l" r="r" t="t"/>
              <a:pathLst>
                <a:path extrusionOk="0" h="2999" w="680">
                  <a:moveTo>
                    <a:pt x="567" y="1"/>
                  </a:moveTo>
                  <a:cubicBezTo>
                    <a:pt x="516" y="1"/>
                    <a:pt x="468" y="39"/>
                    <a:pt x="458" y="90"/>
                  </a:cubicBezTo>
                  <a:lnTo>
                    <a:pt x="310" y="1017"/>
                  </a:lnTo>
                  <a:cubicBezTo>
                    <a:pt x="299" y="1077"/>
                    <a:pt x="340" y="1132"/>
                    <a:pt x="399" y="1143"/>
                  </a:cubicBezTo>
                  <a:lnTo>
                    <a:pt x="413" y="1143"/>
                  </a:lnTo>
                  <a:cubicBezTo>
                    <a:pt x="466" y="1143"/>
                    <a:pt x="510" y="1106"/>
                    <a:pt x="521" y="1055"/>
                  </a:cubicBezTo>
                  <a:lnTo>
                    <a:pt x="669" y="127"/>
                  </a:lnTo>
                  <a:cubicBezTo>
                    <a:pt x="679" y="68"/>
                    <a:pt x="639" y="13"/>
                    <a:pt x="580" y="1"/>
                  </a:cubicBezTo>
                  <a:cubicBezTo>
                    <a:pt x="576" y="1"/>
                    <a:pt x="571" y="1"/>
                    <a:pt x="567" y="1"/>
                  </a:cubicBezTo>
                  <a:close/>
                  <a:moveTo>
                    <a:pt x="267" y="1855"/>
                  </a:moveTo>
                  <a:cubicBezTo>
                    <a:pt x="216" y="1855"/>
                    <a:pt x="169" y="1890"/>
                    <a:pt x="159" y="1945"/>
                  </a:cubicBezTo>
                  <a:lnTo>
                    <a:pt x="7" y="2872"/>
                  </a:lnTo>
                  <a:cubicBezTo>
                    <a:pt x="0" y="2932"/>
                    <a:pt x="41" y="2987"/>
                    <a:pt x="96" y="2998"/>
                  </a:cubicBezTo>
                  <a:lnTo>
                    <a:pt x="114" y="2998"/>
                  </a:lnTo>
                  <a:cubicBezTo>
                    <a:pt x="166" y="2998"/>
                    <a:pt x="210" y="2961"/>
                    <a:pt x="218" y="2909"/>
                  </a:cubicBezTo>
                  <a:lnTo>
                    <a:pt x="369" y="1982"/>
                  </a:lnTo>
                  <a:cubicBezTo>
                    <a:pt x="380" y="1923"/>
                    <a:pt x="340" y="1868"/>
                    <a:pt x="280" y="1856"/>
                  </a:cubicBezTo>
                  <a:cubicBezTo>
                    <a:pt x="276" y="1856"/>
                    <a:pt x="271" y="1855"/>
                    <a:pt x="267" y="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6"/>
            <p:cNvSpPr/>
            <p:nvPr/>
          </p:nvSpPr>
          <p:spPr>
            <a:xfrm>
              <a:off x="8628557" y="4692739"/>
              <a:ext cx="35221" cy="34251"/>
            </a:xfrm>
            <a:custGeom>
              <a:rect b="b" l="l" r="r" t="t"/>
              <a:pathLst>
                <a:path extrusionOk="0" h="637" w="655">
                  <a:moveTo>
                    <a:pt x="544" y="1"/>
                  </a:moveTo>
                  <a:cubicBezTo>
                    <a:pt x="490" y="1"/>
                    <a:pt x="443" y="39"/>
                    <a:pt x="436" y="91"/>
                  </a:cubicBezTo>
                  <a:lnTo>
                    <a:pt x="396" y="349"/>
                  </a:lnTo>
                  <a:lnTo>
                    <a:pt x="182" y="201"/>
                  </a:lnTo>
                  <a:cubicBezTo>
                    <a:pt x="163" y="188"/>
                    <a:pt x="142" y="182"/>
                    <a:pt x="121" y="182"/>
                  </a:cubicBezTo>
                  <a:cubicBezTo>
                    <a:pt x="87" y="182"/>
                    <a:pt x="54" y="198"/>
                    <a:pt x="34" y="227"/>
                  </a:cubicBezTo>
                  <a:cubicBezTo>
                    <a:pt x="1" y="279"/>
                    <a:pt x="11" y="345"/>
                    <a:pt x="59" y="379"/>
                  </a:cubicBezTo>
                  <a:lnTo>
                    <a:pt x="410" y="619"/>
                  </a:lnTo>
                  <a:cubicBezTo>
                    <a:pt x="429" y="630"/>
                    <a:pt x="451" y="637"/>
                    <a:pt x="473" y="637"/>
                  </a:cubicBezTo>
                  <a:cubicBezTo>
                    <a:pt x="488" y="637"/>
                    <a:pt x="503" y="633"/>
                    <a:pt x="514" y="630"/>
                  </a:cubicBezTo>
                  <a:cubicBezTo>
                    <a:pt x="547" y="615"/>
                    <a:pt x="574" y="582"/>
                    <a:pt x="577" y="548"/>
                  </a:cubicBezTo>
                  <a:lnTo>
                    <a:pt x="647" y="127"/>
                  </a:lnTo>
                  <a:cubicBezTo>
                    <a:pt x="654" y="68"/>
                    <a:pt x="618" y="13"/>
                    <a:pt x="558" y="2"/>
                  </a:cubicBezTo>
                  <a:cubicBezTo>
                    <a:pt x="553" y="1"/>
                    <a:pt x="549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6"/>
            <p:cNvSpPr/>
            <p:nvPr/>
          </p:nvSpPr>
          <p:spPr>
            <a:xfrm>
              <a:off x="8450572" y="4598856"/>
              <a:ext cx="148466" cy="86032"/>
            </a:xfrm>
            <a:custGeom>
              <a:rect b="b" l="l" r="r" t="t"/>
              <a:pathLst>
                <a:path extrusionOk="0" h="1600" w="2761">
                  <a:moveTo>
                    <a:pt x="123" y="0"/>
                  </a:moveTo>
                  <a:cubicBezTo>
                    <a:pt x="83" y="0"/>
                    <a:pt x="45" y="22"/>
                    <a:pt x="27" y="60"/>
                  </a:cubicBezTo>
                  <a:cubicBezTo>
                    <a:pt x="0" y="111"/>
                    <a:pt x="19" y="178"/>
                    <a:pt x="75" y="203"/>
                  </a:cubicBezTo>
                  <a:lnTo>
                    <a:pt x="931" y="632"/>
                  </a:lnTo>
                  <a:cubicBezTo>
                    <a:pt x="946" y="640"/>
                    <a:pt x="965" y="643"/>
                    <a:pt x="980" y="643"/>
                  </a:cubicBezTo>
                  <a:cubicBezTo>
                    <a:pt x="1020" y="643"/>
                    <a:pt x="1057" y="621"/>
                    <a:pt x="1076" y="584"/>
                  </a:cubicBezTo>
                  <a:cubicBezTo>
                    <a:pt x="1101" y="529"/>
                    <a:pt x="1079" y="466"/>
                    <a:pt x="1028" y="440"/>
                  </a:cubicBezTo>
                  <a:lnTo>
                    <a:pt x="171" y="11"/>
                  </a:lnTo>
                  <a:cubicBezTo>
                    <a:pt x="155" y="4"/>
                    <a:pt x="139" y="0"/>
                    <a:pt x="123" y="0"/>
                  </a:cubicBezTo>
                  <a:close/>
                  <a:moveTo>
                    <a:pt x="1839" y="858"/>
                  </a:moveTo>
                  <a:cubicBezTo>
                    <a:pt x="1800" y="858"/>
                    <a:pt x="1763" y="879"/>
                    <a:pt x="1744" y="916"/>
                  </a:cubicBezTo>
                  <a:cubicBezTo>
                    <a:pt x="1719" y="969"/>
                    <a:pt x="1737" y="1031"/>
                    <a:pt x="1792" y="1061"/>
                  </a:cubicBezTo>
                  <a:lnTo>
                    <a:pt x="1884" y="1105"/>
                  </a:lnTo>
                  <a:lnTo>
                    <a:pt x="2579" y="1581"/>
                  </a:lnTo>
                  <a:cubicBezTo>
                    <a:pt x="2598" y="1593"/>
                    <a:pt x="2620" y="1600"/>
                    <a:pt x="2638" y="1600"/>
                  </a:cubicBezTo>
                  <a:cubicBezTo>
                    <a:pt x="2672" y="1600"/>
                    <a:pt x="2704" y="1581"/>
                    <a:pt x="2727" y="1552"/>
                  </a:cubicBezTo>
                  <a:cubicBezTo>
                    <a:pt x="2760" y="1504"/>
                    <a:pt x="2749" y="1438"/>
                    <a:pt x="2697" y="1404"/>
                  </a:cubicBezTo>
                  <a:lnTo>
                    <a:pt x="1992" y="920"/>
                  </a:lnTo>
                  <a:lnTo>
                    <a:pt x="1884" y="868"/>
                  </a:lnTo>
                  <a:cubicBezTo>
                    <a:pt x="1870" y="861"/>
                    <a:pt x="1854" y="858"/>
                    <a:pt x="1839" y="8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6"/>
            <p:cNvSpPr/>
            <p:nvPr/>
          </p:nvSpPr>
          <p:spPr>
            <a:xfrm>
              <a:off x="8383842" y="4565464"/>
              <a:ext cx="33662" cy="21884"/>
            </a:xfrm>
            <a:custGeom>
              <a:rect b="b" l="l" r="r" t="t"/>
              <a:pathLst>
                <a:path extrusionOk="0" h="407" w="626">
                  <a:moveTo>
                    <a:pt x="123" y="1"/>
                  </a:moveTo>
                  <a:cubicBezTo>
                    <a:pt x="83" y="1"/>
                    <a:pt x="45" y="23"/>
                    <a:pt x="27" y="60"/>
                  </a:cubicBezTo>
                  <a:cubicBezTo>
                    <a:pt x="0" y="112"/>
                    <a:pt x="19" y="178"/>
                    <a:pt x="75" y="204"/>
                  </a:cubicBezTo>
                  <a:lnTo>
                    <a:pt x="455" y="396"/>
                  </a:lnTo>
                  <a:cubicBezTo>
                    <a:pt x="470" y="403"/>
                    <a:pt x="488" y="407"/>
                    <a:pt x="503" y="407"/>
                  </a:cubicBezTo>
                  <a:cubicBezTo>
                    <a:pt x="544" y="407"/>
                    <a:pt x="581" y="385"/>
                    <a:pt x="599" y="348"/>
                  </a:cubicBezTo>
                  <a:cubicBezTo>
                    <a:pt x="625" y="293"/>
                    <a:pt x="603" y="230"/>
                    <a:pt x="551" y="204"/>
                  </a:cubicBezTo>
                  <a:lnTo>
                    <a:pt x="170" y="12"/>
                  </a:lnTo>
                  <a:cubicBezTo>
                    <a:pt x="155" y="4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6"/>
            <p:cNvSpPr/>
            <p:nvPr/>
          </p:nvSpPr>
          <p:spPr>
            <a:xfrm>
              <a:off x="8664530" y="4778718"/>
              <a:ext cx="108889" cy="201960"/>
            </a:xfrm>
            <a:custGeom>
              <a:rect b="b" l="l" r="r" t="t"/>
              <a:pathLst>
                <a:path extrusionOk="0" h="3756" w="2025">
                  <a:moveTo>
                    <a:pt x="120" y="1"/>
                  </a:moveTo>
                  <a:cubicBezTo>
                    <a:pt x="110" y="1"/>
                    <a:pt x="100" y="3"/>
                    <a:pt x="89" y="6"/>
                  </a:cubicBezTo>
                  <a:cubicBezTo>
                    <a:pt x="33" y="21"/>
                    <a:pt x="0" y="79"/>
                    <a:pt x="15" y="135"/>
                  </a:cubicBezTo>
                  <a:lnTo>
                    <a:pt x="181" y="759"/>
                  </a:lnTo>
                  <a:cubicBezTo>
                    <a:pt x="185" y="767"/>
                    <a:pt x="188" y="778"/>
                    <a:pt x="193" y="785"/>
                  </a:cubicBezTo>
                  <a:cubicBezTo>
                    <a:pt x="200" y="797"/>
                    <a:pt x="222" y="841"/>
                    <a:pt x="263" y="915"/>
                  </a:cubicBezTo>
                  <a:cubicBezTo>
                    <a:pt x="285" y="952"/>
                    <a:pt x="321" y="970"/>
                    <a:pt x="358" y="970"/>
                  </a:cubicBezTo>
                  <a:cubicBezTo>
                    <a:pt x="374" y="970"/>
                    <a:pt x="392" y="966"/>
                    <a:pt x="410" y="955"/>
                  </a:cubicBezTo>
                  <a:cubicBezTo>
                    <a:pt x="462" y="930"/>
                    <a:pt x="481" y="863"/>
                    <a:pt x="451" y="811"/>
                  </a:cubicBezTo>
                  <a:cubicBezTo>
                    <a:pt x="421" y="759"/>
                    <a:pt x="399" y="722"/>
                    <a:pt x="384" y="693"/>
                  </a:cubicBezTo>
                  <a:lnTo>
                    <a:pt x="222" y="79"/>
                  </a:lnTo>
                  <a:cubicBezTo>
                    <a:pt x="210" y="34"/>
                    <a:pt x="168" y="1"/>
                    <a:pt x="120" y="1"/>
                  </a:cubicBezTo>
                  <a:close/>
                  <a:moveTo>
                    <a:pt x="744" y="1455"/>
                  </a:moveTo>
                  <a:cubicBezTo>
                    <a:pt x="726" y="1455"/>
                    <a:pt x="708" y="1459"/>
                    <a:pt x="691" y="1469"/>
                  </a:cubicBezTo>
                  <a:cubicBezTo>
                    <a:pt x="640" y="1494"/>
                    <a:pt x="621" y="1561"/>
                    <a:pt x="650" y="1613"/>
                  </a:cubicBezTo>
                  <a:lnTo>
                    <a:pt x="1038" y="2307"/>
                  </a:lnTo>
                  <a:cubicBezTo>
                    <a:pt x="1057" y="2345"/>
                    <a:pt x="1093" y="2362"/>
                    <a:pt x="1131" y="2362"/>
                  </a:cubicBezTo>
                  <a:cubicBezTo>
                    <a:pt x="1149" y="2362"/>
                    <a:pt x="1168" y="2359"/>
                    <a:pt x="1182" y="2352"/>
                  </a:cubicBezTo>
                  <a:cubicBezTo>
                    <a:pt x="1234" y="2322"/>
                    <a:pt x="1252" y="2256"/>
                    <a:pt x="1223" y="2204"/>
                  </a:cubicBezTo>
                  <a:lnTo>
                    <a:pt x="839" y="1509"/>
                  </a:lnTo>
                  <a:cubicBezTo>
                    <a:pt x="819" y="1475"/>
                    <a:pt x="781" y="1455"/>
                    <a:pt x="744" y="1455"/>
                  </a:cubicBezTo>
                  <a:close/>
                  <a:moveTo>
                    <a:pt x="1516" y="2847"/>
                  </a:moveTo>
                  <a:cubicBezTo>
                    <a:pt x="1498" y="2847"/>
                    <a:pt x="1480" y="2852"/>
                    <a:pt x="1463" y="2861"/>
                  </a:cubicBezTo>
                  <a:cubicBezTo>
                    <a:pt x="1412" y="2887"/>
                    <a:pt x="1393" y="2954"/>
                    <a:pt x="1422" y="3005"/>
                  </a:cubicBezTo>
                  <a:lnTo>
                    <a:pt x="1811" y="3704"/>
                  </a:lnTo>
                  <a:cubicBezTo>
                    <a:pt x="1828" y="3737"/>
                    <a:pt x="1866" y="3755"/>
                    <a:pt x="1903" y="3755"/>
                  </a:cubicBezTo>
                  <a:cubicBezTo>
                    <a:pt x="1922" y="3755"/>
                    <a:pt x="1936" y="3752"/>
                    <a:pt x="1954" y="3745"/>
                  </a:cubicBezTo>
                  <a:cubicBezTo>
                    <a:pt x="2006" y="3714"/>
                    <a:pt x="2024" y="3652"/>
                    <a:pt x="1995" y="3600"/>
                  </a:cubicBezTo>
                  <a:lnTo>
                    <a:pt x="1611" y="2902"/>
                  </a:lnTo>
                  <a:cubicBezTo>
                    <a:pt x="1591" y="2867"/>
                    <a:pt x="1554" y="2847"/>
                    <a:pt x="1516" y="28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6"/>
            <p:cNvSpPr/>
            <p:nvPr/>
          </p:nvSpPr>
          <p:spPr>
            <a:xfrm>
              <a:off x="8627750" y="4715484"/>
              <a:ext cx="38609" cy="33768"/>
            </a:xfrm>
            <a:custGeom>
              <a:rect b="b" l="l" r="r" t="t"/>
              <a:pathLst>
                <a:path extrusionOk="0" h="628" w="718">
                  <a:moveTo>
                    <a:pt x="490" y="1"/>
                  </a:moveTo>
                  <a:cubicBezTo>
                    <a:pt x="470" y="1"/>
                    <a:pt x="451" y="6"/>
                    <a:pt x="433" y="14"/>
                  </a:cubicBezTo>
                  <a:lnTo>
                    <a:pt x="67" y="240"/>
                  </a:lnTo>
                  <a:cubicBezTo>
                    <a:pt x="16" y="270"/>
                    <a:pt x="1" y="336"/>
                    <a:pt x="30" y="384"/>
                  </a:cubicBezTo>
                  <a:cubicBezTo>
                    <a:pt x="52" y="418"/>
                    <a:pt x="87" y="436"/>
                    <a:pt x="123" y="436"/>
                  </a:cubicBezTo>
                  <a:cubicBezTo>
                    <a:pt x="142" y="436"/>
                    <a:pt x="161" y="431"/>
                    <a:pt x="178" y="421"/>
                  </a:cubicBezTo>
                  <a:lnTo>
                    <a:pt x="422" y="273"/>
                  </a:lnTo>
                  <a:lnTo>
                    <a:pt x="495" y="546"/>
                  </a:lnTo>
                  <a:cubicBezTo>
                    <a:pt x="507" y="595"/>
                    <a:pt x="551" y="628"/>
                    <a:pt x="599" y="628"/>
                  </a:cubicBezTo>
                  <a:cubicBezTo>
                    <a:pt x="606" y="628"/>
                    <a:pt x="618" y="624"/>
                    <a:pt x="625" y="624"/>
                  </a:cubicBezTo>
                  <a:cubicBezTo>
                    <a:pt x="681" y="609"/>
                    <a:pt x="717" y="551"/>
                    <a:pt x="703" y="491"/>
                  </a:cubicBezTo>
                  <a:lnTo>
                    <a:pt x="592" y="81"/>
                  </a:lnTo>
                  <a:cubicBezTo>
                    <a:pt x="581" y="48"/>
                    <a:pt x="558" y="22"/>
                    <a:pt x="529" y="7"/>
                  </a:cubicBezTo>
                  <a:cubicBezTo>
                    <a:pt x="516" y="3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6"/>
            <p:cNvSpPr/>
            <p:nvPr/>
          </p:nvSpPr>
          <p:spPr>
            <a:xfrm>
              <a:off x="8427343" y="4749198"/>
              <a:ext cx="177826" cy="138673"/>
            </a:xfrm>
            <a:custGeom>
              <a:rect b="b" l="l" r="r" t="t"/>
              <a:pathLst>
                <a:path extrusionOk="0" h="2579" w="3307">
                  <a:moveTo>
                    <a:pt x="3186" y="0"/>
                  </a:moveTo>
                  <a:cubicBezTo>
                    <a:pt x="3167" y="0"/>
                    <a:pt x="3147" y="5"/>
                    <a:pt x="3129" y="16"/>
                  </a:cubicBezTo>
                  <a:lnTo>
                    <a:pt x="2468" y="418"/>
                  </a:lnTo>
                  <a:cubicBezTo>
                    <a:pt x="2417" y="451"/>
                    <a:pt x="2401" y="518"/>
                    <a:pt x="2432" y="566"/>
                  </a:cubicBezTo>
                  <a:cubicBezTo>
                    <a:pt x="2454" y="599"/>
                    <a:pt x="2487" y="618"/>
                    <a:pt x="2524" y="618"/>
                  </a:cubicBezTo>
                  <a:cubicBezTo>
                    <a:pt x="2542" y="618"/>
                    <a:pt x="2560" y="614"/>
                    <a:pt x="2579" y="603"/>
                  </a:cubicBezTo>
                  <a:lnTo>
                    <a:pt x="3240" y="197"/>
                  </a:lnTo>
                  <a:cubicBezTo>
                    <a:pt x="3292" y="167"/>
                    <a:pt x="3307" y="101"/>
                    <a:pt x="3277" y="52"/>
                  </a:cubicBezTo>
                  <a:cubicBezTo>
                    <a:pt x="3258" y="18"/>
                    <a:pt x="3222" y="0"/>
                    <a:pt x="3186" y="0"/>
                  </a:cubicBezTo>
                  <a:close/>
                  <a:moveTo>
                    <a:pt x="1874" y="831"/>
                  </a:moveTo>
                  <a:cubicBezTo>
                    <a:pt x="1849" y="831"/>
                    <a:pt x="1823" y="839"/>
                    <a:pt x="1803" y="858"/>
                  </a:cubicBezTo>
                  <a:lnTo>
                    <a:pt x="1220" y="1368"/>
                  </a:lnTo>
                  <a:cubicBezTo>
                    <a:pt x="1175" y="1409"/>
                    <a:pt x="1172" y="1475"/>
                    <a:pt x="1208" y="1519"/>
                  </a:cubicBezTo>
                  <a:cubicBezTo>
                    <a:pt x="1230" y="1542"/>
                    <a:pt x="1260" y="1556"/>
                    <a:pt x="1290" y="1556"/>
                  </a:cubicBezTo>
                  <a:cubicBezTo>
                    <a:pt x="1315" y="1556"/>
                    <a:pt x="1341" y="1545"/>
                    <a:pt x="1360" y="1530"/>
                  </a:cubicBezTo>
                  <a:lnTo>
                    <a:pt x="1944" y="1017"/>
                  </a:lnTo>
                  <a:cubicBezTo>
                    <a:pt x="1988" y="980"/>
                    <a:pt x="1995" y="909"/>
                    <a:pt x="1955" y="865"/>
                  </a:cubicBezTo>
                  <a:cubicBezTo>
                    <a:pt x="1934" y="843"/>
                    <a:pt x="1904" y="831"/>
                    <a:pt x="1874" y="831"/>
                  </a:cubicBezTo>
                  <a:close/>
                  <a:moveTo>
                    <a:pt x="708" y="1853"/>
                  </a:moveTo>
                  <a:cubicBezTo>
                    <a:pt x="683" y="1853"/>
                    <a:pt x="657" y="1862"/>
                    <a:pt x="636" y="1881"/>
                  </a:cubicBezTo>
                  <a:lnTo>
                    <a:pt x="48" y="2391"/>
                  </a:lnTo>
                  <a:cubicBezTo>
                    <a:pt x="4" y="2432"/>
                    <a:pt x="1" y="2498"/>
                    <a:pt x="41" y="2543"/>
                  </a:cubicBezTo>
                  <a:cubicBezTo>
                    <a:pt x="60" y="2565"/>
                    <a:pt x="89" y="2579"/>
                    <a:pt x="119" y="2579"/>
                  </a:cubicBezTo>
                  <a:cubicBezTo>
                    <a:pt x="144" y="2579"/>
                    <a:pt x="171" y="2568"/>
                    <a:pt x="189" y="2553"/>
                  </a:cubicBezTo>
                  <a:lnTo>
                    <a:pt x="776" y="2040"/>
                  </a:lnTo>
                  <a:cubicBezTo>
                    <a:pt x="821" y="2003"/>
                    <a:pt x="824" y="1933"/>
                    <a:pt x="787" y="1888"/>
                  </a:cubicBezTo>
                  <a:cubicBezTo>
                    <a:pt x="766" y="1865"/>
                    <a:pt x="737" y="1853"/>
                    <a:pt x="708" y="1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6"/>
            <p:cNvSpPr/>
            <p:nvPr/>
          </p:nvSpPr>
          <p:spPr>
            <a:xfrm>
              <a:off x="8378680" y="4903787"/>
              <a:ext cx="30059" cy="26616"/>
            </a:xfrm>
            <a:custGeom>
              <a:rect b="b" l="l" r="r" t="t"/>
              <a:pathLst>
                <a:path extrusionOk="0" h="495" w="559">
                  <a:moveTo>
                    <a:pt x="440" y="0"/>
                  </a:moveTo>
                  <a:cubicBezTo>
                    <a:pt x="415" y="0"/>
                    <a:pt x="390" y="9"/>
                    <a:pt x="370" y="26"/>
                  </a:cubicBezTo>
                  <a:lnTo>
                    <a:pt x="48" y="307"/>
                  </a:lnTo>
                  <a:cubicBezTo>
                    <a:pt x="4" y="347"/>
                    <a:pt x="0" y="413"/>
                    <a:pt x="38" y="457"/>
                  </a:cubicBezTo>
                  <a:cubicBezTo>
                    <a:pt x="60" y="484"/>
                    <a:pt x="89" y="495"/>
                    <a:pt x="118" y="495"/>
                  </a:cubicBezTo>
                  <a:cubicBezTo>
                    <a:pt x="145" y="495"/>
                    <a:pt x="171" y="488"/>
                    <a:pt x="189" y="469"/>
                  </a:cubicBezTo>
                  <a:lnTo>
                    <a:pt x="510" y="188"/>
                  </a:lnTo>
                  <a:cubicBezTo>
                    <a:pt x="555" y="147"/>
                    <a:pt x="558" y="81"/>
                    <a:pt x="522" y="36"/>
                  </a:cubicBezTo>
                  <a:cubicBezTo>
                    <a:pt x="500" y="12"/>
                    <a:pt x="470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6"/>
            <p:cNvSpPr/>
            <p:nvPr/>
          </p:nvSpPr>
          <p:spPr>
            <a:xfrm>
              <a:off x="8912041" y="4689943"/>
              <a:ext cx="35167" cy="14410"/>
            </a:xfrm>
            <a:custGeom>
              <a:rect b="b" l="l" r="r" t="t"/>
              <a:pathLst>
                <a:path extrusionOk="0" h="268" w="654">
                  <a:moveTo>
                    <a:pt x="537" y="1"/>
                  </a:moveTo>
                  <a:cubicBezTo>
                    <a:pt x="533" y="1"/>
                    <a:pt x="529" y="1"/>
                    <a:pt x="524" y="2"/>
                  </a:cubicBezTo>
                  <a:lnTo>
                    <a:pt x="103" y="54"/>
                  </a:lnTo>
                  <a:cubicBezTo>
                    <a:pt x="45" y="61"/>
                    <a:pt x="0" y="117"/>
                    <a:pt x="11" y="175"/>
                  </a:cubicBezTo>
                  <a:cubicBezTo>
                    <a:pt x="15" y="228"/>
                    <a:pt x="62" y="268"/>
                    <a:pt x="115" y="268"/>
                  </a:cubicBezTo>
                  <a:lnTo>
                    <a:pt x="129" y="268"/>
                  </a:lnTo>
                  <a:lnTo>
                    <a:pt x="555" y="213"/>
                  </a:lnTo>
                  <a:cubicBezTo>
                    <a:pt x="609" y="206"/>
                    <a:pt x="654" y="150"/>
                    <a:pt x="647" y="95"/>
                  </a:cubicBezTo>
                  <a:cubicBezTo>
                    <a:pt x="636" y="40"/>
                    <a:pt x="588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6"/>
            <p:cNvSpPr/>
            <p:nvPr/>
          </p:nvSpPr>
          <p:spPr>
            <a:xfrm>
              <a:off x="8719323" y="4698976"/>
              <a:ext cx="157016" cy="23659"/>
            </a:xfrm>
            <a:custGeom>
              <a:rect b="b" l="l" r="r" t="t"/>
              <a:pathLst>
                <a:path extrusionOk="0" h="440" w="2920">
                  <a:moveTo>
                    <a:pt x="2798" y="0"/>
                  </a:moveTo>
                  <a:cubicBezTo>
                    <a:pt x="2795" y="0"/>
                    <a:pt x="2793" y="0"/>
                    <a:pt x="2790" y="0"/>
                  </a:cubicBezTo>
                  <a:lnTo>
                    <a:pt x="1895" y="115"/>
                  </a:lnTo>
                  <a:cubicBezTo>
                    <a:pt x="1837" y="122"/>
                    <a:pt x="1796" y="178"/>
                    <a:pt x="1803" y="233"/>
                  </a:cubicBezTo>
                  <a:cubicBezTo>
                    <a:pt x="1811" y="288"/>
                    <a:pt x="1859" y="329"/>
                    <a:pt x="1911" y="329"/>
                  </a:cubicBezTo>
                  <a:lnTo>
                    <a:pt x="1926" y="329"/>
                  </a:lnTo>
                  <a:lnTo>
                    <a:pt x="2819" y="215"/>
                  </a:lnTo>
                  <a:cubicBezTo>
                    <a:pt x="2879" y="207"/>
                    <a:pt x="2919" y="152"/>
                    <a:pt x="2911" y="92"/>
                  </a:cubicBezTo>
                  <a:cubicBezTo>
                    <a:pt x="2905" y="36"/>
                    <a:pt x="2853" y="0"/>
                    <a:pt x="2798" y="0"/>
                  </a:cubicBezTo>
                  <a:close/>
                  <a:moveTo>
                    <a:pt x="1012" y="174"/>
                  </a:moveTo>
                  <a:cubicBezTo>
                    <a:pt x="1010" y="174"/>
                    <a:pt x="1008" y="174"/>
                    <a:pt x="1005" y="174"/>
                  </a:cubicBezTo>
                  <a:lnTo>
                    <a:pt x="105" y="229"/>
                  </a:lnTo>
                  <a:cubicBezTo>
                    <a:pt x="45" y="233"/>
                    <a:pt x="1" y="281"/>
                    <a:pt x="4" y="340"/>
                  </a:cubicBezTo>
                  <a:cubicBezTo>
                    <a:pt x="8" y="396"/>
                    <a:pt x="56" y="440"/>
                    <a:pt x="112" y="440"/>
                  </a:cubicBezTo>
                  <a:lnTo>
                    <a:pt x="119" y="440"/>
                  </a:lnTo>
                  <a:lnTo>
                    <a:pt x="1017" y="388"/>
                  </a:lnTo>
                  <a:cubicBezTo>
                    <a:pt x="1075" y="384"/>
                    <a:pt x="1120" y="333"/>
                    <a:pt x="1116" y="273"/>
                  </a:cubicBezTo>
                  <a:cubicBezTo>
                    <a:pt x="1113" y="217"/>
                    <a:pt x="1072" y="174"/>
                    <a:pt x="1012" y="1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6"/>
            <p:cNvSpPr/>
            <p:nvPr/>
          </p:nvSpPr>
          <p:spPr>
            <a:xfrm>
              <a:off x="8648022" y="4714086"/>
              <a:ext cx="34791" cy="12905"/>
            </a:xfrm>
            <a:custGeom>
              <a:rect b="b" l="l" r="r" t="t"/>
              <a:pathLst>
                <a:path extrusionOk="0" h="240" w="647">
                  <a:moveTo>
                    <a:pt x="529" y="0"/>
                  </a:moveTo>
                  <a:lnTo>
                    <a:pt x="104" y="26"/>
                  </a:lnTo>
                  <a:cubicBezTo>
                    <a:pt x="45" y="30"/>
                    <a:pt x="1" y="81"/>
                    <a:pt x="4" y="140"/>
                  </a:cubicBezTo>
                  <a:cubicBezTo>
                    <a:pt x="8" y="195"/>
                    <a:pt x="56" y="240"/>
                    <a:pt x="111" y="240"/>
                  </a:cubicBezTo>
                  <a:lnTo>
                    <a:pt x="118" y="240"/>
                  </a:lnTo>
                  <a:lnTo>
                    <a:pt x="544" y="214"/>
                  </a:lnTo>
                  <a:cubicBezTo>
                    <a:pt x="603" y="210"/>
                    <a:pt x="647" y="159"/>
                    <a:pt x="643" y="103"/>
                  </a:cubicBezTo>
                  <a:cubicBezTo>
                    <a:pt x="640" y="45"/>
                    <a:pt x="595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6"/>
            <p:cNvSpPr/>
            <p:nvPr/>
          </p:nvSpPr>
          <p:spPr>
            <a:xfrm>
              <a:off x="8173326" y="4795709"/>
              <a:ext cx="906819" cy="256859"/>
            </a:xfrm>
            <a:custGeom>
              <a:rect b="b" l="l" r="r" t="t"/>
              <a:pathLst>
                <a:path extrusionOk="0" h="4777" w="16864">
                  <a:moveTo>
                    <a:pt x="10935" y="1"/>
                  </a:moveTo>
                  <a:cubicBezTo>
                    <a:pt x="9707" y="1"/>
                    <a:pt x="9034" y="1795"/>
                    <a:pt x="8038" y="1795"/>
                  </a:cubicBezTo>
                  <a:cubicBezTo>
                    <a:pt x="7767" y="1795"/>
                    <a:pt x="7473" y="1663"/>
                    <a:pt x="7137" y="1326"/>
                  </a:cubicBezTo>
                  <a:cubicBezTo>
                    <a:pt x="6794" y="984"/>
                    <a:pt x="6508" y="846"/>
                    <a:pt x="6263" y="846"/>
                  </a:cubicBezTo>
                  <a:cubicBezTo>
                    <a:pt x="5242" y="846"/>
                    <a:pt x="4927" y="3236"/>
                    <a:pt x="4150" y="3236"/>
                  </a:cubicBezTo>
                  <a:cubicBezTo>
                    <a:pt x="4015" y="3236"/>
                    <a:pt x="3866" y="3164"/>
                    <a:pt x="3698" y="2996"/>
                  </a:cubicBezTo>
                  <a:cubicBezTo>
                    <a:pt x="3428" y="2725"/>
                    <a:pt x="3120" y="2616"/>
                    <a:pt x="2800" y="2616"/>
                  </a:cubicBezTo>
                  <a:cubicBezTo>
                    <a:pt x="1500" y="2616"/>
                    <a:pt x="0" y="4418"/>
                    <a:pt x="0" y="4418"/>
                  </a:cubicBezTo>
                  <a:lnTo>
                    <a:pt x="16864" y="4777"/>
                  </a:lnTo>
                  <a:cubicBezTo>
                    <a:pt x="16864" y="4777"/>
                    <a:pt x="15323" y="3669"/>
                    <a:pt x="12497" y="846"/>
                  </a:cubicBezTo>
                  <a:cubicBezTo>
                    <a:pt x="11879" y="228"/>
                    <a:pt x="11372" y="1"/>
                    <a:pt x="10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6"/>
            <p:cNvSpPr/>
            <p:nvPr/>
          </p:nvSpPr>
          <p:spPr>
            <a:xfrm>
              <a:off x="8773785" y="4839377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6"/>
            <p:cNvSpPr/>
            <p:nvPr/>
          </p:nvSpPr>
          <p:spPr>
            <a:xfrm>
              <a:off x="8898564" y="496593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6"/>
            <p:cNvSpPr/>
            <p:nvPr/>
          </p:nvSpPr>
          <p:spPr>
            <a:xfrm>
              <a:off x="8503326" y="49521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2514" name="Google Shape;2514;p56"/>
          <p:cNvGraphicFramePr/>
          <p:nvPr/>
        </p:nvGraphicFramePr>
        <p:xfrm>
          <a:off x="5768700" y="1273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{124028C2-D67B-40A6-8B82-0474F14500C7}</a:tableStyleId>
              </a:tblPr>
              <a:tblGrid>
                <a:gridCol w="2235025"/>
              </a:tblGrid>
              <a:tr h="56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Dates open depend on domoic acid level at each beach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944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Tests are done every week and approvals happen 1-2 days before tentative scheduled openings.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6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Each opening typically goes on for 4-6 days.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6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Typically, there’s a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 opening period every 2 weeks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755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Population samples collected by WDFW before each season to determine season limits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77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PM low tides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pic>
        <p:nvPicPr>
          <p:cNvPr id="2515" name="Google Shape;251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600" y="1840225"/>
            <a:ext cx="4454699" cy="31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Google Shape;2520;p57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is Razor clam?</a:t>
            </a:r>
            <a:endParaRPr/>
          </a:p>
        </p:txBody>
      </p:sp>
      <p:grpSp>
        <p:nvGrpSpPr>
          <p:cNvPr id="2521" name="Google Shape;2521;p57"/>
          <p:cNvGrpSpPr/>
          <p:nvPr/>
        </p:nvGrpSpPr>
        <p:grpSpPr>
          <a:xfrm>
            <a:off x="63850" y="375455"/>
            <a:ext cx="906819" cy="626638"/>
            <a:chOff x="63850" y="375455"/>
            <a:chExt cx="906819" cy="626638"/>
          </a:xfrm>
        </p:grpSpPr>
        <p:sp>
          <p:nvSpPr>
            <p:cNvPr id="2522" name="Google Shape;2522;p57"/>
            <p:cNvSpPr/>
            <p:nvPr/>
          </p:nvSpPr>
          <p:spPr>
            <a:xfrm flipH="1">
              <a:off x="193552" y="375455"/>
              <a:ext cx="582087" cy="613193"/>
            </a:xfrm>
            <a:custGeom>
              <a:rect b="b" l="l" r="r" t="t"/>
              <a:pathLst>
                <a:path extrusionOk="0" h="11404" w="10825">
                  <a:moveTo>
                    <a:pt x="6073" y="1"/>
                  </a:moveTo>
                  <a:cubicBezTo>
                    <a:pt x="5857" y="1"/>
                    <a:pt x="5640" y="113"/>
                    <a:pt x="5530" y="350"/>
                  </a:cubicBezTo>
                  <a:lnTo>
                    <a:pt x="4238" y="3169"/>
                  </a:lnTo>
                  <a:lnTo>
                    <a:pt x="1127" y="2337"/>
                  </a:lnTo>
                  <a:cubicBezTo>
                    <a:pt x="1071" y="2322"/>
                    <a:pt x="1017" y="2315"/>
                    <a:pt x="965" y="2315"/>
                  </a:cubicBezTo>
                  <a:cubicBezTo>
                    <a:pt x="511" y="2315"/>
                    <a:pt x="198" y="2836"/>
                    <a:pt x="470" y="3246"/>
                  </a:cubicBezTo>
                  <a:lnTo>
                    <a:pt x="2228" y="5924"/>
                  </a:lnTo>
                  <a:lnTo>
                    <a:pt x="307" y="8524"/>
                  </a:lnTo>
                  <a:cubicBezTo>
                    <a:pt x="0" y="8940"/>
                    <a:pt x="323" y="9485"/>
                    <a:pt x="785" y="9485"/>
                  </a:cubicBezTo>
                  <a:cubicBezTo>
                    <a:pt x="845" y="9485"/>
                    <a:pt x="908" y="9475"/>
                    <a:pt x="972" y="9455"/>
                  </a:cubicBezTo>
                  <a:lnTo>
                    <a:pt x="4315" y="8391"/>
                  </a:lnTo>
                  <a:lnTo>
                    <a:pt x="7222" y="11228"/>
                  </a:lnTo>
                  <a:cubicBezTo>
                    <a:pt x="7346" y="11350"/>
                    <a:pt x="7493" y="11404"/>
                    <a:pt x="7637" y="11404"/>
                  </a:cubicBezTo>
                  <a:cubicBezTo>
                    <a:pt x="7994" y="11404"/>
                    <a:pt x="8329" y="11074"/>
                    <a:pt x="8223" y="10652"/>
                  </a:cubicBezTo>
                  <a:lnTo>
                    <a:pt x="7392" y="7320"/>
                  </a:lnTo>
                  <a:lnTo>
                    <a:pt x="10359" y="5706"/>
                  </a:lnTo>
                  <a:cubicBezTo>
                    <a:pt x="10824" y="5452"/>
                    <a:pt x="10758" y="4764"/>
                    <a:pt x="10251" y="4606"/>
                  </a:cubicBezTo>
                  <a:lnTo>
                    <a:pt x="7196" y="3653"/>
                  </a:lnTo>
                  <a:lnTo>
                    <a:pt x="6671" y="505"/>
                  </a:lnTo>
                  <a:cubicBezTo>
                    <a:pt x="6616" y="178"/>
                    <a:pt x="6345" y="1"/>
                    <a:pt x="6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7"/>
            <p:cNvSpPr/>
            <p:nvPr/>
          </p:nvSpPr>
          <p:spPr>
            <a:xfrm flipH="1">
              <a:off x="447847" y="442829"/>
              <a:ext cx="36565" cy="161256"/>
            </a:xfrm>
            <a:custGeom>
              <a:rect b="b" l="l" r="r" t="t"/>
              <a:pathLst>
                <a:path extrusionOk="0" h="2999" w="680">
                  <a:moveTo>
                    <a:pt x="567" y="1"/>
                  </a:moveTo>
                  <a:cubicBezTo>
                    <a:pt x="516" y="1"/>
                    <a:pt x="468" y="39"/>
                    <a:pt x="458" y="90"/>
                  </a:cubicBezTo>
                  <a:lnTo>
                    <a:pt x="310" y="1017"/>
                  </a:lnTo>
                  <a:cubicBezTo>
                    <a:pt x="299" y="1077"/>
                    <a:pt x="340" y="1132"/>
                    <a:pt x="399" y="1143"/>
                  </a:cubicBezTo>
                  <a:lnTo>
                    <a:pt x="413" y="1143"/>
                  </a:lnTo>
                  <a:cubicBezTo>
                    <a:pt x="466" y="1143"/>
                    <a:pt x="510" y="1106"/>
                    <a:pt x="521" y="1055"/>
                  </a:cubicBezTo>
                  <a:lnTo>
                    <a:pt x="669" y="127"/>
                  </a:lnTo>
                  <a:cubicBezTo>
                    <a:pt x="679" y="68"/>
                    <a:pt x="639" y="13"/>
                    <a:pt x="580" y="1"/>
                  </a:cubicBezTo>
                  <a:cubicBezTo>
                    <a:pt x="576" y="1"/>
                    <a:pt x="571" y="1"/>
                    <a:pt x="567" y="1"/>
                  </a:cubicBezTo>
                  <a:close/>
                  <a:moveTo>
                    <a:pt x="267" y="1855"/>
                  </a:moveTo>
                  <a:cubicBezTo>
                    <a:pt x="216" y="1855"/>
                    <a:pt x="169" y="1890"/>
                    <a:pt x="159" y="1945"/>
                  </a:cubicBezTo>
                  <a:lnTo>
                    <a:pt x="7" y="2872"/>
                  </a:lnTo>
                  <a:cubicBezTo>
                    <a:pt x="0" y="2932"/>
                    <a:pt x="41" y="2987"/>
                    <a:pt x="96" y="2998"/>
                  </a:cubicBezTo>
                  <a:lnTo>
                    <a:pt x="114" y="2998"/>
                  </a:lnTo>
                  <a:cubicBezTo>
                    <a:pt x="166" y="2998"/>
                    <a:pt x="210" y="2961"/>
                    <a:pt x="218" y="2909"/>
                  </a:cubicBezTo>
                  <a:lnTo>
                    <a:pt x="369" y="1982"/>
                  </a:lnTo>
                  <a:cubicBezTo>
                    <a:pt x="380" y="1923"/>
                    <a:pt x="340" y="1868"/>
                    <a:pt x="280" y="1856"/>
                  </a:cubicBezTo>
                  <a:cubicBezTo>
                    <a:pt x="276" y="1856"/>
                    <a:pt x="271" y="1855"/>
                    <a:pt x="267" y="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7"/>
            <p:cNvSpPr/>
            <p:nvPr/>
          </p:nvSpPr>
          <p:spPr>
            <a:xfrm flipH="1">
              <a:off x="480218" y="642264"/>
              <a:ext cx="35221" cy="34251"/>
            </a:xfrm>
            <a:custGeom>
              <a:rect b="b" l="l" r="r" t="t"/>
              <a:pathLst>
                <a:path extrusionOk="0" h="637" w="655">
                  <a:moveTo>
                    <a:pt x="544" y="1"/>
                  </a:moveTo>
                  <a:cubicBezTo>
                    <a:pt x="490" y="1"/>
                    <a:pt x="443" y="39"/>
                    <a:pt x="436" y="91"/>
                  </a:cubicBezTo>
                  <a:lnTo>
                    <a:pt x="396" y="349"/>
                  </a:lnTo>
                  <a:lnTo>
                    <a:pt x="182" y="201"/>
                  </a:lnTo>
                  <a:cubicBezTo>
                    <a:pt x="163" y="188"/>
                    <a:pt x="142" y="182"/>
                    <a:pt x="121" y="182"/>
                  </a:cubicBezTo>
                  <a:cubicBezTo>
                    <a:pt x="87" y="182"/>
                    <a:pt x="54" y="198"/>
                    <a:pt x="34" y="227"/>
                  </a:cubicBezTo>
                  <a:cubicBezTo>
                    <a:pt x="1" y="279"/>
                    <a:pt x="11" y="345"/>
                    <a:pt x="59" y="379"/>
                  </a:cubicBezTo>
                  <a:lnTo>
                    <a:pt x="410" y="619"/>
                  </a:lnTo>
                  <a:cubicBezTo>
                    <a:pt x="429" y="630"/>
                    <a:pt x="451" y="637"/>
                    <a:pt x="473" y="637"/>
                  </a:cubicBezTo>
                  <a:cubicBezTo>
                    <a:pt x="488" y="637"/>
                    <a:pt x="503" y="633"/>
                    <a:pt x="514" y="630"/>
                  </a:cubicBezTo>
                  <a:cubicBezTo>
                    <a:pt x="547" y="615"/>
                    <a:pt x="574" y="582"/>
                    <a:pt x="577" y="548"/>
                  </a:cubicBezTo>
                  <a:lnTo>
                    <a:pt x="647" y="127"/>
                  </a:lnTo>
                  <a:cubicBezTo>
                    <a:pt x="654" y="68"/>
                    <a:pt x="618" y="13"/>
                    <a:pt x="558" y="2"/>
                  </a:cubicBezTo>
                  <a:cubicBezTo>
                    <a:pt x="553" y="1"/>
                    <a:pt x="549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7"/>
            <p:cNvSpPr/>
            <p:nvPr/>
          </p:nvSpPr>
          <p:spPr>
            <a:xfrm flipH="1">
              <a:off x="544957" y="548381"/>
              <a:ext cx="148466" cy="86032"/>
            </a:xfrm>
            <a:custGeom>
              <a:rect b="b" l="l" r="r" t="t"/>
              <a:pathLst>
                <a:path extrusionOk="0" h="1600" w="2761">
                  <a:moveTo>
                    <a:pt x="123" y="0"/>
                  </a:moveTo>
                  <a:cubicBezTo>
                    <a:pt x="83" y="0"/>
                    <a:pt x="45" y="22"/>
                    <a:pt x="27" y="60"/>
                  </a:cubicBezTo>
                  <a:cubicBezTo>
                    <a:pt x="0" y="111"/>
                    <a:pt x="19" y="178"/>
                    <a:pt x="75" y="203"/>
                  </a:cubicBezTo>
                  <a:lnTo>
                    <a:pt x="931" y="632"/>
                  </a:lnTo>
                  <a:cubicBezTo>
                    <a:pt x="946" y="640"/>
                    <a:pt x="965" y="643"/>
                    <a:pt x="980" y="643"/>
                  </a:cubicBezTo>
                  <a:cubicBezTo>
                    <a:pt x="1020" y="643"/>
                    <a:pt x="1057" y="621"/>
                    <a:pt x="1076" y="584"/>
                  </a:cubicBezTo>
                  <a:cubicBezTo>
                    <a:pt x="1101" y="529"/>
                    <a:pt x="1079" y="466"/>
                    <a:pt x="1028" y="440"/>
                  </a:cubicBezTo>
                  <a:lnTo>
                    <a:pt x="171" y="11"/>
                  </a:lnTo>
                  <a:cubicBezTo>
                    <a:pt x="155" y="4"/>
                    <a:pt x="139" y="0"/>
                    <a:pt x="123" y="0"/>
                  </a:cubicBezTo>
                  <a:close/>
                  <a:moveTo>
                    <a:pt x="1839" y="858"/>
                  </a:moveTo>
                  <a:cubicBezTo>
                    <a:pt x="1800" y="858"/>
                    <a:pt x="1763" y="879"/>
                    <a:pt x="1744" y="916"/>
                  </a:cubicBezTo>
                  <a:cubicBezTo>
                    <a:pt x="1719" y="969"/>
                    <a:pt x="1737" y="1031"/>
                    <a:pt x="1792" y="1061"/>
                  </a:cubicBezTo>
                  <a:lnTo>
                    <a:pt x="1884" y="1105"/>
                  </a:lnTo>
                  <a:lnTo>
                    <a:pt x="2579" y="1581"/>
                  </a:lnTo>
                  <a:cubicBezTo>
                    <a:pt x="2598" y="1593"/>
                    <a:pt x="2620" y="1600"/>
                    <a:pt x="2638" y="1600"/>
                  </a:cubicBezTo>
                  <a:cubicBezTo>
                    <a:pt x="2672" y="1600"/>
                    <a:pt x="2704" y="1581"/>
                    <a:pt x="2727" y="1552"/>
                  </a:cubicBezTo>
                  <a:cubicBezTo>
                    <a:pt x="2760" y="1504"/>
                    <a:pt x="2749" y="1438"/>
                    <a:pt x="2697" y="1404"/>
                  </a:cubicBezTo>
                  <a:lnTo>
                    <a:pt x="1992" y="920"/>
                  </a:lnTo>
                  <a:lnTo>
                    <a:pt x="1884" y="868"/>
                  </a:lnTo>
                  <a:cubicBezTo>
                    <a:pt x="1870" y="861"/>
                    <a:pt x="1854" y="858"/>
                    <a:pt x="1839" y="8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7"/>
            <p:cNvSpPr/>
            <p:nvPr/>
          </p:nvSpPr>
          <p:spPr>
            <a:xfrm flipH="1">
              <a:off x="726492" y="514989"/>
              <a:ext cx="33662" cy="21884"/>
            </a:xfrm>
            <a:custGeom>
              <a:rect b="b" l="l" r="r" t="t"/>
              <a:pathLst>
                <a:path extrusionOk="0" h="407" w="626">
                  <a:moveTo>
                    <a:pt x="123" y="1"/>
                  </a:moveTo>
                  <a:cubicBezTo>
                    <a:pt x="83" y="1"/>
                    <a:pt x="45" y="23"/>
                    <a:pt x="27" y="60"/>
                  </a:cubicBezTo>
                  <a:cubicBezTo>
                    <a:pt x="0" y="112"/>
                    <a:pt x="19" y="178"/>
                    <a:pt x="75" y="204"/>
                  </a:cubicBezTo>
                  <a:lnTo>
                    <a:pt x="455" y="396"/>
                  </a:lnTo>
                  <a:cubicBezTo>
                    <a:pt x="470" y="403"/>
                    <a:pt x="488" y="407"/>
                    <a:pt x="503" y="407"/>
                  </a:cubicBezTo>
                  <a:cubicBezTo>
                    <a:pt x="544" y="407"/>
                    <a:pt x="581" y="385"/>
                    <a:pt x="599" y="348"/>
                  </a:cubicBezTo>
                  <a:cubicBezTo>
                    <a:pt x="625" y="293"/>
                    <a:pt x="603" y="230"/>
                    <a:pt x="551" y="204"/>
                  </a:cubicBezTo>
                  <a:lnTo>
                    <a:pt x="170" y="12"/>
                  </a:lnTo>
                  <a:cubicBezTo>
                    <a:pt x="155" y="4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7"/>
            <p:cNvSpPr/>
            <p:nvPr/>
          </p:nvSpPr>
          <p:spPr>
            <a:xfrm flipH="1">
              <a:off x="370576" y="728243"/>
              <a:ext cx="108889" cy="201960"/>
            </a:xfrm>
            <a:custGeom>
              <a:rect b="b" l="l" r="r" t="t"/>
              <a:pathLst>
                <a:path extrusionOk="0" h="3756" w="2025">
                  <a:moveTo>
                    <a:pt x="120" y="1"/>
                  </a:moveTo>
                  <a:cubicBezTo>
                    <a:pt x="110" y="1"/>
                    <a:pt x="100" y="3"/>
                    <a:pt x="89" y="6"/>
                  </a:cubicBezTo>
                  <a:cubicBezTo>
                    <a:pt x="33" y="21"/>
                    <a:pt x="0" y="79"/>
                    <a:pt x="15" y="135"/>
                  </a:cubicBezTo>
                  <a:lnTo>
                    <a:pt x="181" y="759"/>
                  </a:lnTo>
                  <a:cubicBezTo>
                    <a:pt x="185" y="767"/>
                    <a:pt x="188" y="778"/>
                    <a:pt x="193" y="785"/>
                  </a:cubicBezTo>
                  <a:cubicBezTo>
                    <a:pt x="200" y="797"/>
                    <a:pt x="222" y="841"/>
                    <a:pt x="263" y="915"/>
                  </a:cubicBezTo>
                  <a:cubicBezTo>
                    <a:pt x="285" y="952"/>
                    <a:pt x="321" y="970"/>
                    <a:pt x="358" y="970"/>
                  </a:cubicBezTo>
                  <a:cubicBezTo>
                    <a:pt x="374" y="970"/>
                    <a:pt x="392" y="966"/>
                    <a:pt x="410" y="955"/>
                  </a:cubicBezTo>
                  <a:cubicBezTo>
                    <a:pt x="462" y="930"/>
                    <a:pt x="481" y="863"/>
                    <a:pt x="451" y="811"/>
                  </a:cubicBezTo>
                  <a:cubicBezTo>
                    <a:pt x="421" y="759"/>
                    <a:pt x="399" y="722"/>
                    <a:pt x="384" y="693"/>
                  </a:cubicBezTo>
                  <a:lnTo>
                    <a:pt x="222" y="79"/>
                  </a:lnTo>
                  <a:cubicBezTo>
                    <a:pt x="210" y="34"/>
                    <a:pt x="168" y="1"/>
                    <a:pt x="120" y="1"/>
                  </a:cubicBezTo>
                  <a:close/>
                  <a:moveTo>
                    <a:pt x="744" y="1455"/>
                  </a:moveTo>
                  <a:cubicBezTo>
                    <a:pt x="726" y="1455"/>
                    <a:pt x="708" y="1459"/>
                    <a:pt x="691" y="1469"/>
                  </a:cubicBezTo>
                  <a:cubicBezTo>
                    <a:pt x="640" y="1494"/>
                    <a:pt x="621" y="1561"/>
                    <a:pt x="650" y="1613"/>
                  </a:cubicBezTo>
                  <a:lnTo>
                    <a:pt x="1038" y="2307"/>
                  </a:lnTo>
                  <a:cubicBezTo>
                    <a:pt x="1057" y="2345"/>
                    <a:pt x="1093" y="2362"/>
                    <a:pt x="1131" y="2362"/>
                  </a:cubicBezTo>
                  <a:cubicBezTo>
                    <a:pt x="1149" y="2362"/>
                    <a:pt x="1168" y="2359"/>
                    <a:pt x="1182" y="2352"/>
                  </a:cubicBezTo>
                  <a:cubicBezTo>
                    <a:pt x="1234" y="2322"/>
                    <a:pt x="1252" y="2256"/>
                    <a:pt x="1223" y="2204"/>
                  </a:cubicBezTo>
                  <a:lnTo>
                    <a:pt x="839" y="1509"/>
                  </a:lnTo>
                  <a:cubicBezTo>
                    <a:pt x="819" y="1475"/>
                    <a:pt x="781" y="1455"/>
                    <a:pt x="744" y="1455"/>
                  </a:cubicBezTo>
                  <a:close/>
                  <a:moveTo>
                    <a:pt x="1516" y="2847"/>
                  </a:moveTo>
                  <a:cubicBezTo>
                    <a:pt x="1498" y="2847"/>
                    <a:pt x="1480" y="2852"/>
                    <a:pt x="1463" y="2861"/>
                  </a:cubicBezTo>
                  <a:cubicBezTo>
                    <a:pt x="1412" y="2887"/>
                    <a:pt x="1393" y="2954"/>
                    <a:pt x="1422" y="3005"/>
                  </a:cubicBezTo>
                  <a:lnTo>
                    <a:pt x="1811" y="3704"/>
                  </a:lnTo>
                  <a:cubicBezTo>
                    <a:pt x="1828" y="3737"/>
                    <a:pt x="1866" y="3755"/>
                    <a:pt x="1903" y="3755"/>
                  </a:cubicBezTo>
                  <a:cubicBezTo>
                    <a:pt x="1922" y="3755"/>
                    <a:pt x="1936" y="3752"/>
                    <a:pt x="1954" y="3745"/>
                  </a:cubicBezTo>
                  <a:cubicBezTo>
                    <a:pt x="2006" y="3714"/>
                    <a:pt x="2024" y="3652"/>
                    <a:pt x="1995" y="3600"/>
                  </a:cubicBezTo>
                  <a:lnTo>
                    <a:pt x="1611" y="2902"/>
                  </a:lnTo>
                  <a:cubicBezTo>
                    <a:pt x="1591" y="2867"/>
                    <a:pt x="1554" y="2847"/>
                    <a:pt x="1516" y="28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7"/>
            <p:cNvSpPr/>
            <p:nvPr/>
          </p:nvSpPr>
          <p:spPr>
            <a:xfrm flipH="1">
              <a:off x="477637" y="665009"/>
              <a:ext cx="38609" cy="33768"/>
            </a:xfrm>
            <a:custGeom>
              <a:rect b="b" l="l" r="r" t="t"/>
              <a:pathLst>
                <a:path extrusionOk="0" h="628" w="718">
                  <a:moveTo>
                    <a:pt x="490" y="1"/>
                  </a:moveTo>
                  <a:cubicBezTo>
                    <a:pt x="470" y="1"/>
                    <a:pt x="451" y="6"/>
                    <a:pt x="433" y="14"/>
                  </a:cubicBezTo>
                  <a:lnTo>
                    <a:pt x="67" y="240"/>
                  </a:lnTo>
                  <a:cubicBezTo>
                    <a:pt x="16" y="270"/>
                    <a:pt x="1" y="336"/>
                    <a:pt x="30" y="384"/>
                  </a:cubicBezTo>
                  <a:cubicBezTo>
                    <a:pt x="52" y="418"/>
                    <a:pt x="87" y="436"/>
                    <a:pt x="123" y="436"/>
                  </a:cubicBezTo>
                  <a:cubicBezTo>
                    <a:pt x="142" y="436"/>
                    <a:pt x="161" y="431"/>
                    <a:pt x="178" y="421"/>
                  </a:cubicBezTo>
                  <a:lnTo>
                    <a:pt x="422" y="273"/>
                  </a:lnTo>
                  <a:lnTo>
                    <a:pt x="495" y="546"/>
                  </a:lnTo>
                  <a:cubicBezTo>
                    <a:pt x="507" y="595"/>
                    <a:pt x="551" y="628"/>
                    <a:pt x="599" y="628"/>
                  </a:cubicBezTo>
                  <a:cubicBezTo>
                    <a:pt x="606" y="628"/>
                    <a:pt x="618" y="624"/>
                    <a:pt x="625" y="624"/>
                  </a:cubicBezTo>
                  <a:cubicBezTo>
                    <a:pt x="681" y="609"/>
                    <a:pt x="717" y="551"/>
                    <a:pt x="703" y="491"/>
                  </a:cubicBezTo>
                  <a:lnTo>
                    <a:pt x="592" y="81"/>
                  </a:lnTo>
                  <a:cubicBezTo>
                    <a:pt x="581" y="48"/>
                    <a:pt x="558" y="22"/>
                    <a:pt x="529" y="7"/>
                  </a:cubicBezTo>
                  <a:cubicBezTo>
                    <a:pt x="516" y="3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7"/>
            <p:cNvSpPr/>
            <p:nvPr/>
          </p:nvSpPr>
          <p:spPr>
            <a:xfrm flipH="1">
              <a:off x="538827" y="698723"/>
              <a:ext cx="177826" cy="138673"/>
            </a:xfrm>
            <a:custGeom>
              <a:rect b="b" l="l" r="r" t="t"/>
              <a:pathLst>
                <a:path extrusionOk="0" h="2579" w="3307">
                  <a:moveTo>
                    <a:pt x="3186" y="0"/>
                  </a:moveTo>
                  <a:cubicBezTo>
                    <a:pt x="3167" y="0"/>
                    <a:pt x="3147" y="5"/>
                    <a:pt x="3129" y="16"/>
                  </a:cubicBezTo>
                  <a:lnTo>
                    <a:pt x="2468" y="418"/>
                  </a:lnTo>
                  <a:cubicBezTo>
                    <a:pt x="2417" y="451"/>
                    <a:pt x="2401" y="518"/>
                    <a:pt x="2432" y="566"/>
                  </a:cubicBezTo>
                  <a:cubicBezTo>
                    <a:pt x="2454" y="599"/>
                    <a:pt x="2487" y="618"/>
                    <a:pt x="2524" y="618"/>
                  </a:cubicBezTo>
                  <a:cubicBezTo>
                    <a:pt x="2542" y="618"/>
                    <a:pt x="2560" y="614"/>
                    <a:pt x="2579" y="603"/>
                  </a:cubicBezTo>
                  <a:lnTo>
                    <a:pt x="3240" y="197"/>
                  </a:lnTo>
                  <a:cubicBezTo>
                    <a:pt x="3292" y="167"/>
                    <a:pt x="3307" y="101"/>
                    <a:pt x="3277" y="52"/>
                  </a:cubicBezTo>
                  <a:cubicBezTo>
                    <a:pt x="3258" y="18"/>
                    <a:pt x="3222" y="0"/>
                    <a:pt x="3186" y="0"/>
                  </a:cubicBezTo>
                  <a:close/>
                  <a:moveTo>
                    <a:pt x="1874" y="831"/>
                  </a:moveTo>
                  <a:cubicBezTo>
                    <a:pt x="1849" y="831"/>
                    <a:pt x="1823" y="839"/>
                    <a:pt x="1803" y="858"/>
                  </a:cubicBezTo>
                  <a:lnTo>
                    <a:pt x="1220" y="1368"/>
                  </a:lnTo>
                  <a:cubicBezTo>
                    <a:pt x="1175" y="1409"/>
                    <a:pt x="1172" y="1475"/>
                    <a:pt x="1208" y="1519"/>
                  </a:cubicBezTo>
                  <a:cubicBezTo>
                    <a:pt x="1230" y="1542"/>
                    <a:pt x="1260" y="1556"/>
                    <a:pt x="1290" y="1556"/>
                  </a:cubicBezTo>
                  <a:cubicBezTo>
                    <a:pt x="1315" y="1556"/>
                    <a:pt x="1341" y="1545"/>
                    <a:pt x="1360" y="1530"/>
                  </a:cubicBezTo>
                  <a:lnTo>
                    <a:pt x="1944" y="1017"/>
                  </a:lnTo>
                  <a:cubicBezTo>
                    <a:pt x="1988" y="980"/>
                    <a:pt x="1995" y="909"/>
                    <a:pt x="1955" y="865"/>
                  </a:cubicBezTo>
                  <a:cubicBezTo>
                    <a:pt x="1934" y="843"/>
                    <a:pt x="1904" y="831"/>
                    <a:pt x="1874" y="831"/>
                  </a:cubicBezTo>
                  <a:close/>
                  <a:moveTo>
                    <a:pt x="708" y="1853"/>
                  </a:moveTo>
                  <a:cubicBezTo>
                    <a:pt x="683" y="1853"/>
                    <a:pt x="657" y="1862"/>
                    <a:pt x="636" y="1881"/>
                  </a:cubicBezTo>
                  <a:lnTo>
                    <a:pt x="48" y="2391"/>
                  </a:lnTo>
                  <a:cubicBezTo>
                    <a:pt x="4" y="2432"/>
                    <a:pt x="1" y="2498"/>
                    <a:pt x="41" y="2543"/>
                  </a:cubicBezTo>
                  <a:cubicBezTo>
                    <a:pt x="60" y="2565"/>
                    <a:pt x="89" y="2579"/>
                    <a:pt x="119" y="2579"/>
                  </a:cubicBezTo>
                  <a:cubicBezTo>
                    <a:pt x="144" y="2579"/>
                    <a:pt x="171" y="2568"/>
                    <a:pt x="189" y="2553"/>
                  </a:cubicBezTo>
                  <a:lnTo>
                    <a:pt x="776" y="2040"/>
                  </a:lnTo>
                  <a:cubicBezTo>
                    <a:pt x="821" y="2003"/>
                    <a:pt x="824" y="1933"/>
                    <a:pt x="787" y="1888"/>
                  </a:cubicBezTo>
                  <a:cubicBezTo>
                    <a:pt x="766" y="1865"/>
                    <a:pt x="737" y="1853"/>
                    <a:pt x="708" y="1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7"/>
            <p:cNvSpPr/>
            <p:nvPr/>
          </p:nvSpPr>
          <p:spPr>
            <a:xfrm flipH="1">
              <a:off x="735257" y="853312"/>
              <a:ext cx="30059" cy="26616"/>
            </a:xfrm>
            <a:custGeom>
              <a:rect b="b" l="l" r="r" t="t"/>
              <a:pathLst>
                <a:path extrusionOk="0" h="495" w="559">
                  <a:moveTo>
                    <a:pt x="440" y="0"/>
                  </a:moveTo>
                  <a:cubicBezTo>
                    <a:pt x="415" y="0"/>
                    <a:pt x="390" y="9"/>
                    <a:pt x="370" y="26"/>
                  </a:cubicBezTo>
                  <a:lnTo>
                    <a:pt x="48" y="307"/>
                  </a:lnTo>
                  <a:cubicBezTo>
                    <a:pt x="4" y="347"/>
                    <a:pt x="0" y="413"/>
                    <a:pt x="38" y="457"/>
                  </a:cubicBezTo>
                  <a:cubicBezTo>
                    <a:pt x="60" y="484"/>
                    <a:pt x="89" y="495"/>
                    <a:pt x="118" y="495"/>
                  </a:cubicBezTo>
                  <a:cubicBezTo>
                    <a:pt x="145" y="495"/>
                    <a:pt x="171" y="488"/>
                    <a:pt x="189" y="469"/>
                  </a:cubicBezTo>
                  <a:lnTo>
                    <a:pt x="510" y="188"/>
                  </a:lnTo>
                  <a:cubicBezTo>
                    <a:pt x="555" y="147"/>
                    <a:pt x="558" y="81"/>
                    <a:pt x="522" y="36"/>
                  </a:cubicBezTo>
                  <a:cubicBezTo>
                    <a:pt x="500" y="12"/>
                    <a:pt x="470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7"/>
            <p:cNvSpPr/>
            <p:nvPr/>
          </p:nvSpPr>
          <p:spPr>
            <a:xfrm flipH="1">
              <a:off x="196788" y="639468"/>
              <a:ext cx="35167" cy="14410"/>
            </a:xfrm>
            <a:custGeom>
              <a:rect b="b" l="l" r="r" t="t"/>
              <a:pathLst>
                <a:path extrusionOk="0" h="268" w="654">
                  <a:moveTo>
                    <a:pt x="537" y="1"/>
                  </a:moveTo>
                  <a:cubicBezTo>
                    <a:pt x="533" y="1"/>
                    <a:pt x="529" y="1"/>
                    <a:pt x="524" y="2"/>
                  </a:cubicBezTo>
                  <a:lnTo>
                    <a:pt x="103" y="54"/>
                  </a:lnTo>
                  <a:cubicBezTo>
                    <a:pt x="45" y="61"/>
                    <a:pt x="0" y="117"/>
                    <a:pt x="11" y="175"/>
                  </a:cubicBezTo>
                  <a:cubicBezTo>
                    <a:pt x="15" y="228"/>
                    <a:pt x="62" y="268"/>
                    <a:pt x="115" y="268"/>
                  </a:cubicBezTo>
                  <a:lnTo>
                    <a:pt x="129" y="268"/>
                  </a:lnTo>
                  <a:lnTo>
                    <a:pt x="555" y="213"/>
                  </a:lnTo>
                  <a:cubicBezTo>
                    <a:pt x="609" y="206"/>
                    <a:pt x="654" y="150"/>
                    <a:pt x="647" y="95"/>
                  </a:cubicBezTo>
                  <a:cubicBezTo>
                    <a:pt x="636" y="40"/>
                    <a:pt x="588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7"/>
            <p:cNvSpPr/>
            <p:nvPr/>
          </p:nvSpPr>
          <p:spPr>
            <a:xfrm flipH="1">
              <a:off x="267657" y="648501"/>
              <a:ext cx="157016" cy="23659"/>
            </a:xfrm>
            <a:custGeom>
              <a:rect b="b" l="l" r="r" t="t"/>
              <a:pathLst>
                <a:path extrusionOk="0" h="440" w="2920">
                  <a:moveTo>
                    <a:pt x="2798" y="0"/>
                  </a:moveTo>
                  <a:cubicBezTo>
                    <a:pt x="2795" y="0"/>
                    <a:pt x="2793" y="0"/>
                    <a:pt x="2790" y="0"/>
                  </a:cubicBezTo>
                  <a:lnTo>
                    <a:pt x="1895" y="115"/>
                  </a:lnTo>
                  <a:cubicBezTo>
                    <a:pt x="1837" y="122"/>
                    <a:pt x="1796" y="178"/>
                    <a:pt x="1803" y="233"/>
                  </a:cubicBezTo>
                  <a:cubicBezTo>
                    <a:pt x="1811" y="288"/>
                    <a:pt x="1859" y="329"/>
                    <a:pt x="1911" y="329"/>
                  </a:cubicBezTo>
                  <a:lnTo>
                    <a:pt x="1926" y="329"/>
                  </a:lnTo>
                  <a:lnTo>
                    <a:pt x="2819" y="215"/>
                  </a:lnTo>
                  <a:cubicBezTo>
                    <a:pt x="2879" y="207"/>
                    <a:pt x="2919" y="152"/>
                    <a:pt x="2911" y="92"/>
                  </a:cubicBezTo>
                  <a:cubicBezTo>
                    <a:pt x="2905" y="36"/>
                    <a:pt x="2853" y="0"/>
                    <a:pt x="2798" y="0"/>
                  </a:cubicBezTo>
                  <a:close/>
                  <a:moveTo>
                    <a:pt x="1012" y="174"/>
                  </a:moveTo>
                  <a:cubicBezTo>
                    <a:pt x="1010" y="174"/>
                    <a:pt x="1008" y="174"/>
                    <a:pt x="1005" y="174"/>
                  </a:cubicBezTo>
                  <a:lnTo>
                    <a:pt x="105" y="229"/>
                  </a:lnTo>
                  <a:cubicBezTo>
                    <a:pt x="45" y="233"/>
                    <a:pt x="1" y="281"/>
                    <a:pt x="4" y="340"/>
                  </a:cubicBezTo>
                  <a:cubicBezTo>
                    <a:pt x="8" y="396"/>
                    <a:pt x="56" y="440"/>
                    <a:pt x="112" y="440"/>
                  </a:cubicBezTo>
                  <a:lnTo>
                    <a:pt x="119" y="440"/>
                  </a:lnTo>
                  <a:lnTo>
                    <a:pt x="1017" y="388"/>
                  </a:lnTo>
                  <a:cubicBezTo>
                    <a:pt x="1075" y="384"/>
                    <a:pt x="1120" y="333"/>
                    <a:pt x="1116" y="273"/>
                  </a:cubicBezTo>
                  <a:cubicBezTo>
                    <a:pt x="1113" y="217"/>
                    <a:pt x="1072" y="174"/>
                    <a:pt x="1012" y="1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7"/>
            <p:cNvSpPr/>
            <p:nvPr/>
          </p:nvSpPr>
          <p:spPr>
            <a:xfrm flipH="1">
              <a:off x="461183" y="663611"/>
              <a:ext cx="34791" cy="12905"/>
            </a:xfrm>
            <a:custGeom>
              <a:rect b="b" l="l" r="r" t="t"/>
              <a:pathLst>
                <a:path extrusionOk="0" h="240" w="647">
                  <a:moveTo>
                    <a:pt x="529" y="0"/>
                  </a:moveTo>
                  <a:lnTo>
                    <a:pt x="104" y="26"/>
                  </a:lnTo>
                  <a:cubicBezTo>
                    <a:pt x="45" y="30"/>
                    <a:pt x="1" y="81"/>
                    <a:pt x="4" y="140"/>
                  </a:cubicBezTo>
                  <a:cubicBezTo>
                    <a:pt x="8" y="195"/>
                    <a:pt x="56" y="240"/>
                    <a:pt x="111" y="240"/>
                  </a:cubicBezTo>
                  <a:lnTo>
                    <a:pt x="118" y="240"/>
                  </a:lnTo>
                  <a:lnTo>
                    <a:pt x="544" y="214"/>
                  </a:lnTo>
                  <a:cubicBezTo>
                    <a:pt x="603" y="210"/>
                    <a:pt x="647" y="159"/>
                    <a:pt x="643" y="103"/>
                  </a:cubicBezTo>
                  <a:cubicBezTo>
                    <a:pt x="640" y="45"/>
                    <a:pt x="595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7"/>
            <p:cNvSpPr/>
            <p:nvPr/>
          </p:nvSpPr>
          <p:spPr>
            <a:xfrm flipH="1">
              <a:off x="63850" y="745234"/>
              <a:ext cx="906819" cy="256859"/>
            </a:xfrm>
            <a:custGeom>
              <a:rect b="b" l="l" r="r" t="t"/>
              <a:pathLst>
                <a:path extrusionOk="0" h="4777" w="16864">
                  <a:moveTo>
                    <a:pt x="10935" y="1"/>
                  </a:moveTo>
                  <a:cubicBezTo>
                    <a:pt x="9707" y="1"/>
                    <a:pt x="9034" y="1795"/>
                    <a:pt x="8038" y="1795"/>
                  </a:cubicBezTo>
                  <a:cubicBezTo>
                    <a:pt x="7767" y="1795"/>
                    <a:pt x="7473" y="1663"/>
                    <a:pt x="7137" y="1326"/>
                  </a:cubicBezTo>
                  <a:cubicBezTo>
                    <a:pt x="6794" y="984"/>
                    <a:pt x="6508" y="846"/>
                    <a:pt x="6263" y="846"/>
                  </a:cubicBezTo>
                  <a:cubicBezTo>
                    <a:pt x="5242" y="846"/>
                    <a:pt x="4927" y="3236"/>
                    <a:pt x="4150" y="3236"/>
                  </a:cubicBezTo>
                  <a:cubicBezTo>
                    <a:pt x="4015" y="3236"/>
                    <a:pt x="3866" y="3164"/>
                    <a:pt x="3698" y="2996"/>
                  </a:cubicBezTo>
                  <a:cubicBezTo>
                    <a:pt x="3428" y="2725"/>
                    <a:pt x="3120" y="2616"/>
                    <a:pt x="2800" y="2616"/>
                  </a:cubicBezTo>
                  <a:cubicBezTo>
                    <a:pt x="1500" y="2616"/>
                    <a:pt x="0" y="4418"/>
                    <a:pt x="0" y="4418"/>
                  </a:cubicBezTo>
                  <a:lnTo>
                    <a:pt x="16864" y="4777"/>
                  </a:lnTo>
                  <a:cubicBezTo>
                    <a:pt x="16864" y="4777"/>
                    <a:pt x="15323" y="3669"/>
                    <a:pt x="12497" y="846"/>
                  </a:cubicBezTo>
                  <a:cubicBezTo>
                    <a:pt x="11879" y="228"/>
                    <a:pt x="11372" y="1"/>
                    <a:pt x="10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7"/>
            <p:cNvSpPr/>
            <p:nvPr/>
          </p:nvSpPr>
          <p:spPr>
            <a:xfrm flipH="1">
              <a:off x="327095" y="788902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7"/>
            <p:cNvSpPr/>
            <p:nvPr/>
          </p:nvSpPr>
          <p:spPr>
            <a:xfrm flipH="1">
              <a:off x="202463" y="9154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7"/>
            <p:cNvSpPr/>
            <p:nvPr/>
          </p:nvSpPr>
          <p:spPr>
            <a:xfrm flipH="1">
              <a:off x="597700" y="90168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38" name="Google Shape;253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850" y="1002100"/>
            <a:ext cx="3405375" cy="3772099"/>
          </a:xfrm>
          <a:prstGeom prst="rect">
            <a:avLst/>
          </a:prstGeom>
          <a:noFill/>
          <a:ln>
            <a:noFill/>
          </a:ln>
        </p:spPr>
      </p:pic>
      <p:sp>
        <p:nvSpPr>
          <p:cNvPr id="2539" name="Google Shape;2539;p57"/>
          <p:cNvSpPr txBox="1"/>
          <p:nvPr/>
        </p:nvSpPr>
        <p:spPr>
          <a:xfrm>
            <a:off x="127288" y="4774200"/>
            <a:ext cx="3808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rgbClr val="FEFEFE"/>
                </a:highlight>
                <a:latin typeface="Roboto"/>
                <a:ea typeface="Roboto"/>
                <a:cs typeface="Roboto"/>
                <a:sym typeface="Roboto"/>
              </a:rPr>
              <a:t>Washington Department of Fish and Wildlife</a:t>
            </a:r>
            <a:endParaRPr/>
          </a:p>
        </p:txBody>
      </p:sp>
      <p:graphicFrame>
        <p:nvGraphicFramePr>
          <p:cNvPr id="2540" name="Google Shape;2540;p57"/>
          <p:cNvGraphicFramePr/>
          <p:nvPr/>
        </p:nvGraphicFramePr>
        <p:xfrm>
          <a:off x="3563725" y="405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{124028C2-D67B-40A6-8B82-0474F14500C7}</a:tableStyleId>
              </a:tblPr>
              <a:tblGrid>
                <a:gridCol w="2297725"/>
              </a:tblGrid>
              <a:tr h="56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~ 2.5 hours from Seattle or Keyport office</a:t>
                      </a:r>
                      <a:endParaRPr b="1" sz="120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pic>
        <p:nvPicPr>
          <p:cNvPr id="2541" name="Google Shape;2541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6500" y="1002100"/>
            <a:ext cx="5268274" cy="4013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58"/>
          <p:cNvSpPr txBox="1"/>
          <p:nvPr>
            <p:ph idx="6"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Clam “shows”</a:t>
            </a:r>
            <a:endParaRPr/>
          </a:p>
        </p:txBody>
      </p:sp>
      <p:grpSp>
        <p:nvGrpSpPr>
          <p:cNvPr id="2547" name="Google Shape;2547;p58"/>
          <p:cNvGrpSpPr/>
          <p:nvPr/>
        </p:nvGrpSpPr>
        <p:grpSpPr>
          <a:xfrm>
            <a:off x="8088875" y="333925"/>
            <a:ext cx="933719" cy="889744"/>
            <a:chOff x="8088875" y="333925"/>
            <a:chExt cx="933719" cy="889744"/>
          </a:xfrm>
        </p:grpSpPr>
        <p:sp>
          <p:nvSpPr>
            <p:cNvPr id="2548" name="Google Shape;2548;p58"/>
            <p:cNvSpPr/>
            <p:nvPr/>
          </p:nvSpPr>
          <p:spPr>
            <a:xfrm>
              <a:off x="8254750" y="515867"/>
              <a:ext cx="767843" cy="707803"/>
            </a:xfrm>
            <a:custGeom>
              <a:rect b="b" l="l" r="r" t="t"/>
              <a:pathLst>
                <a:path extrusionOk="0" h="15903" w="17252">
                  <a:moveTo>
                    <a:pt x="8628" y="1"/>
                  </a:moveTo>
                  <a:cubicBezTo>
                    <a:pt x="3863" y="1"/>
                    <a:pt x="0" y="3560"/>
                    <a:pt x="0" y="7951"/>
                  </a:cubicBezTo>
                  <a:cubicBezTo>
                    <a:pt x="0" y="12342"/>
                    <a:pt x="3863" y="15902"/>
                    <a:pt x="8628" y="15902"/>
                  </a:cubicBezTo>
                  <a:cubicBezTo>
                    <a:pt x="13390" y="15902"/>
                    <a:pt x="17252" y="12342"/>
                    <a:pt x="17252" y="7951"/>
                  </a:cubicBezTo>
                  <a:cubicBezTo>
                    <a:pt x="17252" y="3560"/>
                    <a:pt x="13390" y="1"/>
                    <a:pt x="8628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8"/>
            <p:cNvSpPr/>
            <p:nvPr/>
          </p:nvSpPr>
          <p:spPr>
            <a:xfrm>
              <a:off x="8088875" y="333925"/>
              <a:ext cx="823611" cy="823656"/>
            </a:xfrm>
            <a:custGeom>
              <a:rect b="b" l="l" r="r" t="t"/>
              <a:pathLst>
                <a:path extrusionOk="0" h="18506" w="18505">
                  <a:moveTo>
                    <a:pt x="9252" y="0"/>
                  </a:moveTo>
                  <a:cubicBezTo>
                    <a:pt x="4144" y="0"/>
                    <a:pt x="0" y="4144"/>
                    <a:pt x="0" y="9253"/>
                  </a:cubicBezTo>
                  <a:cubicBezTo>
                    <a:pt x="0" y="14362"/>
                    <a:pt x="4144" y="18506"/>
                    <a:pt x="9252" y="18506"/>
                  </a:cubicBezTo>
                  <a:cubicBezTo>
                    <a:pt x="14361" y="18506"/>
                    <a:pt x="18505" y="14362"/>
                    <a:pt x="18505" y="9253"/>
                  </a:cubicBezTo>
                  <a:cubicBezTo>
                    <a:pt x="18505" y="4144"/>
                    <a:pt x="14361" y="0"/>
                    <a:pt x="9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8"/>
            <p:cNvSpPr/>
            <p:nvPr/>
          </p:nvSpPr>
          <p:spPr>
            <a:xfrm>
              <a:off x="8168052" y="413102"/>
              <a:ext cx="744432" cy="744477"/>
            </a:xfrm>
            <a:custGeom>
              <a:rect b="b" l="l" r="r" t="t"/>
              <a:pathLst>
                <a:path extrusionOk="0" h="16727" w="16726">
                  <a:moveTo>
                    <a:pt x="12929" y="1"/>
                  </a:moveTo>
                  <a:lnTo>
                    <a:pt x="12929" y="1"/>
                  </a:lnTo>
                  <a:cubicBezTo>
                    <a:pt x="14046" y="1530"/>
                    <a:pt x="14709" y="3416"/>
                    <a:pt x="14709" y="5457"/>
                  </a:cubicBezTo>
                  <a:cubicBezTo>
                    <a:pt x="14709" y="10566"/>
                    <a:pt x="10565" y="14710"/>
                    <a:pt x="5457" y="14710"/>
                  </a:cubicBezTo>
                  <a:cubicBezTo>
                    <a:pt x="3416" y="14710"/>
                    <a:pt x="1533" y="14047"/>
                    <a:pt x="1" y="12931"/>
                  </a:cubicBezTo>
                  <a:lnTo>
                    <a:pt x="1" y="12931"/>
                  </a:lnTo>
                  <a:cubicBezTo>
                    <a:pt x="1684" y="15229"/>
                    <a:pt x="4406" y="16727"/>
                    <a:pt x="7473" y="16727"/>
                  </a:cubicBezTo>
                  <a:cubicBezTo>
                    <a:pt x="12582" y="16727"/>
                    <a:pt x="16726" y="12583"/>
                    <a:pt x="16726" y="7474"/>
                  </a:cubicBezTo>
                  <a:cubicBezTo>
                    <a:pt x="16726" y="4406"/>
                    <a:pt x="15232" y="1685"/>
                    <a:pt x="12929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8"/>
            <p:cNvSpPr/>
            <p:nvPr/>
          </p:nvSpPr>
          <p:spPr>
            <a:xfrm>
              <a:off x="8117137" y="525391"/>
              <a:ext cx="347604" cy="630538"/>
            </a:xfrm>
            <a:custGeom>
              <a:rect b="b" l="l" r="r" t="t"/>
              <a:pathLst>
                <a:path extrusionOk="0" h="14167" w="7810">
                  <a:moveTo>
                    <a:pt x="5030" y="0"/>
                  </a:moveTo>
                  <a:lnTo>
                    <a:pt x="5030" y="0"/>
                  </a:lnTo>
                  <a:cubicBezTo>
                    <a:pt x="1278" y="2487"/>
                    <a:pt x="261" y="6161"/>
                    <a:pt x="0" y="8318"/>
                  </a:cubicBezTo>
                  <a:cubicBezTo>
                    <a:pt x="1254" y="11524"/>
                    <a:pt x="4240" y="13857"/>
                    <a:pt x="7810" y="14166"/>
                  </a:cubicBezTo>
                  <a:cubicBezTo>
                    <a:pt x="4134" y="8297"/>
                    <a:pt x="5030" y="0"/>
                    <a:pt x="5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8"/>
            <p:cNvSpPr/>
            <p:nvPr/>
          </p:nvSpPr>
          <p:spPr>
            <a:xfrm>
              <a:off x="8168363" y="988701"/>
              <a:ext cx="296375" cy="167215"/>
            </a:xfrm>
            <a:custGeom>
              <a:rect b="b" l="l" r="r" t="t"/>
              <a:pathLst>
                <a:path extrusionOk="0" h="3757" w="6659">
                  <a:moveTo>
                    <a:pt x="0" y="1"/>
                  </a:moveTo>
                  <a:lnTo>
                    <a:pt x="0" y="1"/>
                  </a:lnTo>
                  <a:cubicBezTo>
                    <a:pt x="1533" y="2093"/>
                    <a:pt x="3924" y="3519"/>
                    <a:pt x="6659" y="3756"/>
                  </a:cubicBezTo>
                  <a:cubicBezTo>
                    <a:pt x="6261" y="3120"/>
                    <a:pt x="5917" y="2454"/>
                    <a:pt x="5618" y="1774"/>
                  </a:cubicBezTo>
                  <a:cubicBezTo>
                    <a:pt x="5560" y="1774"/>
                    <a:pt x="5504" y="1777"/>
                    <a:pt x="5450" y="1777"/>
                  </a:cubicBezTo>
                  <a:cubicBezTo>
                    <a:pt x="3412" y="1777"/>
                    <a:pt x="1529" y="111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8"/>
            <p:cNvSpPr/>
            <p:nvPr/>
          </p:nvSpPr>
          <p:spPr>
            <a:xfrm>
              <a:off x="8341004" y="358982"/>
              <a:ext cx="571476" cy="465860"/>
            </a:xfrm>
            <a:custGeom>
              <a:rect b="b" l="l" r="r" t="t"/>
              <a:pathLst>
                <a:path extrusionOk="0" h="10467" w="12840">
                  <a:moveTo>
                    <a:pt x="6773" y="0"/>
                  </a:moveTo>
                  <a:cubicBezTo>
                    <a:pt x="4917" y="149"/>
                    <a:pt x="2560" y="1045"/>
                    <a:pt x="0" y="3739"/>
                  </a:cubicBezTo>
                  <a:cubicBezTo>
                    <a:pt x="0" y="3739"/>
                    <a:pt x="108" y="3733"/>
                    <a:pt x="305" y="3733"/>
                  </a:cubicBezTo>
                  <a:cubicBezTo>
                    <a:pt x="1805" y="3733"/>
                    <a:pt x="8494" y="4103"/>
                    <a:pt x="12668" y="10466"/>
                  </a:cubicBezTo>
                  <a:cubicBezTo>
                    <a:pt x="12781" y="9892"/>
                    <a:pt x="12840" y="9298"/>
                    <a:pt x="12840" y="8690"/>
                  </a:cubicBezTo>
                  <a:cubicBezTo>
                    <a:pt x="12840" y="4697"/>
                    <a:pt x="10315" y="1299"/>
                    <a:pt x="67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8"/>
            <p:cNvSpPr/>
            <p:nvPr/>
          </p:nvSpPr>
          <p:spPr>
            <a:xfrm>
              <a:off x="8743475" y="413102"/>
              <a:ext cx="168995" cy="411739"/>
            </a:xfrm>
            <a:custGeom>
              <a:rect b="b" l="l" r="r" t="t"/>
              <a:pathLst>
                <a:path extrusionOk="0" h="9251" w="3797">
                  <a:moveTo>
                    <a:pt x="0" y="1"/>
                  </a:moveTo>
                  <a:lnTo>
                    <a:pt x="0" y="1"/>
                  </a:lnTo>
                  <a:cubicBezTo>
                    <a:pt x="1117" y="1530"/>
                    <a:pt x="1780" y="3416"/>
                    <a:pt x="1780" y="5457"/>
                  </a:cubicBezTo>
                  <a:cubicBezTo>
                    <a:pt x="1780" y="5928"/>
                    <a:pt x="1746" y="6391"/>
                    <a:pt x="1677" y="6845"/>
                  </a:cubicBezTo>
                  <a:cubicBezTo>
                    <a:pt x="2365" y="7533"/>
                    <a:pt x="3021" y="8329"/>
                    <a:pt x="3625" y="9250"/>
                  </a:cubicBezTo>
                  <a:cubicBezTo>
                    <a:pt x="3738" y="8676"/>
                    <a:pt x="3797" y="8082"/>
                    <a:pt x="3797" y="7474"/>
                  </a:cubicBezTo>
                  <a:cubicBezTo>
                    <a:pt x="3797" y="4402"/>
                    <a:pt x="2303" y="1685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8"/>
            <p:cNvSpPr/>
            <p:nvPr/>
          </p:nvSpPr>
          <p:spPr>
            <a:xfrm>
              <a:off x="8152920" y="366014"/>
              <a:ext cx="188133" cy="159426"/>
            </a:xfrm>
            <a:custGeom>
              <a:rect b="b" l="l" r="r" t="t"/>
              <a:pathLst>
                <a:path extrusionOk="0" h="3582" w="4227">
                  <a:moveTo>
                    <a:pt x="4226" y="1"/>
                  </a:moveTo>
                  <a:cubicBezTo>
                    <a:pt x="2478" y="736"/>
                    <a:pt x="1004" y="1997"/>
                    <a:pt x="0" y="3581"/>
                  </a:cubicBezTo>
                  <a:lnTo>
                    <a:pt x="4226" y="3581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1172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8"/>
            <p:cNvSpPr/>
            <p:nvPr/>
          </p:nvSpPr>
          <p:spPr>
            <a:xfrm>
              <a:off x="8242645" y="444523"/>
              <a:ext cx="196901" cy="161740"/>
            </a:xfrm>
            <a:custGeom>
              <a:rect b="b" l="l" r="r" t="t"/>
              <a:pathLst>
                <a:path extrusionOk="0" h="3634" w="4424">
                  <a:moveTo>
                    <a:pt x="2619" y="0"/>
                  </a:moveTo>
                  <a:cubicBezTo>
                    <a:pt x="2158" y="0"/>
                    <a:pt x="1659" y="162"/>
                    <a:pt x="1221" y="487"/>
                  </a:cubicBezTo>
                  <a:cubicBezTo>
                    <a:pt x="304" y="1171"/>
                    <a:pt x="1" y="2319"/>
                    <a:pt x="548" y="3054"/>
                  </a:cubicBezTo>
                  <a:cubicBezTo>
                    <a:pt x="833" y="3439"/>
                    <a:pt x="1296" y="3633"/>
                    <a:pt x="1803" y="3633"/>
                  </a:cubicBezTo>
                  <a:cubicBezTo>
                    <a:pt x="2264" y="3633"/>
                    <a:pt x="2763" y="3472"/>
                    <a:pt x="3200" y="3146"/>
                  </a:cubicBezTo>
                  <a:cubicBezTo>
                    <a:pt x="4121" y="2463"/>
                    <a:pt x="4423" y="1315"/>
                    <a:pt x="3873" y="580"/>
                  </a:cubicBezTo>
                  <a:cubicBezTo>
                    <a:pt x="3587" y="195"/>
                    <a:pt x="3126" y="0"/>
                    <a:pt x="261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57" name="Google Shape;255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100" y="1423525"/>
            <a:ext cx="3477325" cy="282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8" name="Google Shape;255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4450" y="1423532"/>
            <a:ext cx="2857500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9" name="Google Shape;2559;p58"/>
          <p:cNvSpPr txBox="1"/>
          <p:nvPr>
            <p:ph idx="4294967295" type="body"/>
          </p:nvPr>
        </p:nvSpPr>
        <p:spPr>
          <a:xfrm>
            <a:off x="5224250" y="1083475"/>
            <a:ext cx="1603200" cy="6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Close to the surf 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59"/>
          <p:cNvSpPr txBox="1"/>
          <p:nvPr>
            <p:ph idx="6"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</a:t>
            </a:r>
            <a:r>
              <a:rPr lang="en"/>
              <a:t>Clam “shows” tips</a:t>
            </a:r>
            <a:endParaRPr/>
          </a:p>
        </p:txBody>
      </p:sp>
      <p:grpSp>
        <p:nvGrpSpPr>
          <p:cNvPr id="2565" name="Google Shape;2565;p59"/>
          <p:cNvGrpSpPr/>
          <p:nvPr/>
        </p:nvGrpSpPr>
        <p:grpSpPr>
          <a:xfrm>
            <a:off x="8088875" y="333925"/>
            <a:ext cx="933719" cy="889744"/>
            <a:chOff x="8088875" y="333925"/>
            <a:chExt cx="933719" cy="889744"/>
          </a:xfrm>
        </p:grpSpPr>
        <p:sp>
          <p:nvSpPr>
            <p:cNvPr id="2566" name="Google Shape;2566;p59"/>
            <p:cNvSpPr/>
            <p:nvPr/>
          </p:nvSpPr>
          <p:spPr>
            <a:xfrm>
              <a:off x="8254750" y="515867"/>
              <a:ext cx="767843" cy="707803"/>
            </a:xfrm>
            <a:custGeom>
              <a:rect b="b" l="l" r="r" t="t"/>
              <a:pathLst>
                <a:path extrusionOk="0" h="15903" w="17252">
                  <a:moveTo>
                    <a:pt x="8628" y="1"/>
                  </a:moveTo>
                  <a:cubicBezTo>
                    <a:pt x="3863" y="1"/>
                    <a:pt x="0" y="3560"/>
                    <a:pt x="0" y="7951"/>
                  </a:cubicBezTo>
                  <a:cubicBezTo>
                    <a:pt x="0" y="12342"/>
                    <a:pt x="3863" y="15902"/>
                    <a:pt x="8628" y="15902"/>
                  </a:cubicBezTo>
                  <a:cubicBezTo>
                    <a:pt x="13390" y="15902"/>
                    <a:pt x="17252" y="12342"/>
                    <a:pt x="17252" y="7951"/>
                  </a:cubicBezTo>
                  <a:cubicBezTo>
                    <a:pt x="17252" y="3560"/>
                    <a:pt x="13390" y="1"/>
                    <a:pt x="8628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9"/>
            <p:cNvSpPr/>
            <p:nvPr/>
          </p:nvSpPr>
          <p:spPr>
            <a:xfrm>
              <a:off x="8088875" y="333925"/>
              <a:ext cx="823611" cy="823656"/>
            </a:xfrm>
            <a:custGeom>
              <a:rect b="b" l="l" r="r" t="t"/>
              <a:pathLst>
                <a:path extrusionOk="0" h="18506" w="18505">
                  <a:moveTo>
                    <a:pt x="9252" y="0"/>
                  </a:moveTo>
                  <a:cubicBezTo>
                    <a:pt x="4144" y="0"/>
                    <a:pt x="0" y="4144"/>
                    <a:pt x="0" y="9253"/>
                  </a:cubicBezTo>
                  <a:cubicBezTo>
                    <a:pt x="0" y="14362"/>
                    <a:pt x="4144" y="18506"/>
                    <a:pt x="9252" y="18506"/>
                  </a:cubicBezTo>
                  <a:cubicBezTo>
                    <a:pt x="14361" y="18506"/>
                    <a:pt x="18505" y="14362"/>
                    <a:pt x="18505" y="9253"/>
                  </a:cubicBezTo>
                  <a:cubicBezTo>
                    <a:pt x="18505" y="4144"/>
                    <a:pt x="14361" y="0"/>
                    <a:pt x="9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9"/>
            <p:cNvSpPr/>
            <p:nvPr/>
          </p:nvSpPr>
          <p:spPr>
            <a:xfrm>
              <a:off x="8168052" y="413102"/>
              <a:ext cx="744432" cy="744477"/>
            </a:xfrm>
            <a:custGeom>
              <a:rect b="b" l="l" r="r" t="t"/>
              <a:pathLst>
                <a:path extrusionOk="0" h="16727" w="16726">
                  <a:moveTo>
                    <a:pt x="12929" y="1"/>
                  </a:moveTo>
                  <a:lnTo>
                    <a:pt x="12929" y="1"/>
                  </a:lnTo>
                  <a:cubicBezTo>
                    <a:pt x="14046" y="1530"/>
                    <a:pt x="14709" y="3416"/>
                    <a:pt x="14709" y="5457"/>
                  </a:cubicBezTo>
                  <a:cubicBezTo>
                    <a:pt x="14709" y="10566"/>
                    <a:pt x="10565" y="14710"/>
                    <a:pt x="5457" y="14710"/>
                  </a:cubicBezTo>
                  <a:cubicBezTo>
                    <a:pt x="3416" y="14710"/>
                    <a:pt x="1533" y="14047"/>
                    <a:pt x="1" y="12931"/>
                  </a:cubicBezTo>
                  <a:lnTo>
                    <a:pt x="1" y="12931"/>
                  </a:lnTo>
                  <a:cubicBezTo>
                    <a:pt x="1684" y="15229"/>
                    <a:pt x="4406" y="16727"/>
                    <a:pt x="7473" y="16727"/>
                  </a:cubicBezTo>
                  <a:cubicBezTo>
                    <a:pt x="12582" y="16727"/>
                    <a:pt x="16726" y="12583"/>
                    <a:pt x="16726" y="7474"/>
                  </a:cubicBezTo>
                  <a:cubicBezTo>
                    <a:pt x="16726" y="4406"/>
                    <a:pt x="15232" y="1685"/>
                    <a:pt x="12929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9"/>
            <p:cNvSpPr/>
            <p:nvPr/>
          </p:nvSpPr>
          <p:spPr>
            <a:xfrm>
              <a:off x="8117137" y="525391"/>
              <a:ext cx="347604" cy="630538"/>
            </a:xfrm>
            <a:custGeom>
              <a:rect b="b" l="l" r="r" t="t"/>
              <a:pathLst>
                <a:path extrusionOk="0" h="14167" w="7810">
                  <a:moveTo>
                    <a:pt x="5030" y="0"/>
                  </a:moveTo>
                  <a:lnTo>
                    <a:pt x="5030" y="0"/>
                  </a:lnTo>
                  <a:cubicBezTo>
                    <a:pt x="1278" y="2487"/>
                    <a:pt x="261" y="6161"/>
                    <a:pt x="0" y="8318"/>
                  </a:cubicBezTo>
                  <a:cubicBezTo>
                    <a:pt x="1254" y="11524"/>
                    <a:pt x="4240" y="13857"/>
                    <a:pt x="7810" y="14166"/>
                  </a:cubicBezTo>
                  <a:cubicBezTo>
                    <a:pt x="4134" y="8297"/>
                    <a:pt x="5030" y="0"/>
                    <a:pt x="5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9"/>
            <p:cNvSpPr/>
            <p:nvPr/>
          </p:nvSpPr>
          <p:spPr>
            <a:xfrm>
              <a:off x="8168363" y="988701"/>
              <a:ext cx="296375" cy="167215"/>
            </a:xfrm>
            <a:custGeom>
              <a:rect b="b" l="l" r="r" t="t"/>
              <a:pathLst>
                <a:path extrusionOk="0" h="3757" w="6659">
                  <a:moveTo>
                    <a:pt x="0" y="1"/>
                  </a:moveTo>
                  <a:lnTo>
                    <a:pt x="0" y="1"/>
                  </a:lnTo>
                  <a:cubicBezTo>
                    <a:pt x="1533" y="2093"/>
                    <a:pt x="3924" y="3519"/>
                    <a:pt x="6659" y="3756"/>
                  </a:cubicBezTo>
                  <a:cubicBezTo>
                    <a:pt x="6261" y="3120"/>
                    <a:pt x="5917" y="2454"/>
                    <a:pt x="5618" y="1774"/>
                  </a:cubicBezTo>
                  <a:cubicBezTo>
                    <a:pt x="5560" y="1774"/>
                    <a:pt x="5504" y="1777"/>
                    <a:pt x="5450" y="1777"/>
                  </a:cubicBezTo>
                  <a:cubicBezTo>
                    <a:pt x="3412" y="1777"/>
                    <a:pt x="1529" y="111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9"/>
            <p:cNvSpPr/>
            <p:nvPr/>
          </p:nvSpPr>
          <p:spPr>
            <a:xfrm>
              <a:off x="8341004" y="358982"/>
              <a:ext cx="571476" cy="465860"/>
            </a:xfrm>
            <a:custGeom>
              <a:rect b="b" l="l" r="r" t="t"/>
              <a:pathLst>
                <a:path extrusionOk="0" h="10467" w="12840">
                  <a:moveTo>
                    <a:pt x="6773" y="0"/>
                  </a:moveTo>
                  <a:cubicBezTo>
                    <a:pt x="4917" y="149"/>
                    <a:pt x="2560" y="1045"/>
                    <a:pt x="0" y="3739"/>
                  </a:cubicBezTo>
                  <a:cubicBezTo>
                    <a:pt x="0" y="3739"/>
                    <a:pt x="108" y="3733"/>
                    <a:pt x="305" y="3733"/>
                  </a:cubicBezTo>
                  <a:cubicBezTo>
                    <a:pt x="1805" y="3733"/>
                    <a:pt x="8494" y="4103"/>
                    <a:pt x="12668" y="10466"/>
                  </a:cubicBezTo>
                  <a:cubicBezTo>
                    <a:pt x="12781" y="9892"/>
                    <a:pt x="12840" y="9298"/>
                    <a:pt x="12840" y="8690"/>
                  </a:cubicBezTo>
                  <a:cubicBezTo>
                    <a:pt x="12840" y="4697"/>
                    <a:pt x="10315" y="1299"/>
                    <a:pt x="67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9"/>
            <p:cNvSpPr/>
            <p:nvPr/>
          </p:nvSpPr>
          <p:spPr>
            <a:xfrm>
              <a:off x="8743475" y="413102"/>
              <a:ext cx="168995" cy="411739"/>
            </a:xfrm>
            <a:custGeom>
              <a:rect b="b" l="l" r="r" t="t"/>
              <a:pathLst>
                <a:path extrusionOk="0" h="9251" w="3797">
                  <a:moveTo>
                    <a:pt x="0" y="1"/>
                  </a:moveTo>
                  <a:lnTo>
                    <a:pt x="0" y="1"/>
                  </a:lnTo>
                  <a:cubicBezTo>
                    <a:pt x="1117" y="1530"/>
                    <a:pt x="1780" y="3416"/>
                    <a:pt x="1780" y="5457"/>
                  </a:cubicBezTo>
                  <a:cubicBezTo>
                    <a:pt x="1780" y="5928"/>
                    <a:pt x="1746" y="6391"/>
                    <a:pt x="1677" y="6845"/>
                  </a:cubicBezTo>
                  <a:cubicBezTo>
                    <a:pt x="2365" y="7533"/>
                    <a:pt x="3021" y="8329"/>
                    <a:pt x="3625" y="9250"/>
                  </a:cubicBezTo>
                  <a:cubicBezTo>
                    <a:pt x="3738" y="8676"/>
                    <a:pt x="3797" y="8082"/>
                    <a:pt x="3797" y="7474"/>
                  </a:cubicBezTo>
                  <a:cubicBezTo>
                    <a:pt x="3797" y="4402"/>
                    <a:pt x="2303" y="1685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9"/>
            <p:cNvSpPr/>
            <p:nvPr/>
          </p:nvSpPr>
          <p:spPr>
            <a:xfrm>
              <a:off x="8152920" y="366014"/>
              <a:ext cx="188133" cy="159426"/>
            </a:xfrm>
            <a:custGeom>
              <a:rect b="b" l="l" r="r" t="t"/>
              <a:pathLst>
                <a:path extrusionOk="0" h="3582" w="4227">
                  <a:moveTo>
                    <a:pt x="4226" y="1"/>
                  </a:moveTo>
                  <a:cubicBezTo>
                    <a:pt x="2478" y="736"/>
                    <a:pt x="1004" y="1997"/>
                    <a:pt x="0" y="3581"/>
                  </a:cubicBezTo>
                  <a:lnTo>
                    <a:pt x="4226" y="3581"/>
                  </a:lnTo>
                  <a:lnTo>
                    <a:pt x="4226" y="1"/>
                  </a:lnTo>
                  <a:close/>
                </a:path>
              </a:pathLst>
            </a:custGeom>
            <a:solidFill>
              <a:srgbClr val="1172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9"/>
            <p:cNvSpPr/>
            <p:nvPr/>
          </p:nvSpPr>
          <p:spPr>
            <a:xfrm>
              <a:off x="8242645" y="444523"/>
              <a:ext cx="196901" cy="161740"/>
            </a:xfrm>
            <a:custGeom>
              <a:rect b="b" l="l" r="r" t="t"/>
              <a:pathLst>
                <a:path extrusionOk="0" h="3634" w="4424">
                  <a:moveTo>
                    <a:pt x="2619" y="0"/>
                  </a:moveTo>
                  <a:cubicBezTo>
                    <a:pt x="2158" y="0"/>
                    <a:pt x="1659" y="162"/>
                    <a:pt x="1221" y="487"/>
                  </a:cubicBezTo>
                  <a:cubicBezTo>
                    <a:pt x="304" y="1171"/>
                    <a:pt x="1" y="2319"/>
                    <a:pt x="548" y="3054"/>
                  </a:cubicBezTo>
                  <a:cubicBezTo>
                    <a:pt x="833" y="3439"/>
                    <a:pt x="1296" y="3633"/>
                    <a:pt x="1803" y="3633"/>
                  </a:cubicBezTo>
                  <a:cubicBezTo>
                    <a:pt x="2264" y="3633"/>
                    <a:pt x="2763" y="3472"/>
                    <a:pt x="3200" y="3146"/>
                  </a:cubicBezTo>
                  <a:cubicBezTo>
                    <a:pt x="4121" y="2463"/>
                    <a:pt x="4423" y="1315"/>
                    <a:pt x="3873" y="580"/>
                  </a:cubicBezTo>
                  <a:cubicBezTo>
                    <a:pt x="3587" y="195"/>
                    <a:pt x="3126" y="0"/>
                    <a:pt x="2619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75" name="Google Shape;2575;p59"/>
          <p:cNvSpPr txBox="1"/>
          <p:nvPr>
            <p:ph idx="4294967295" type="subTitle"/>
          </p:nvPr>
        </p:nvSpPr>
        <p:spPr>
          <a:xfrm>
            <a:off x="211175" y="1223675"/>
            <a:ext cx="6114600" cy="3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Closer to surf = more likely to be clam instead of shrimps holes &amp; bigger clams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Closer to surf = hard to find shows as water “flattens” all the holes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Closer to surf = easier to dig because water makes pushing gun into the sand easier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Stomp the ground with feet or clam gun to create vibrations, forcing the clams to start digging and create holes.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Holes are created because they spit out sands as they dig down. Bivalve!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Since WA has the west coast and the sun sets in the same direction, stand facing the ocean, use sunlight reflection on the sand to spot shows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Can be helpful to dig near other diggers to find easy shows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Ask other diggers for help</a:t>
            </a:r>
            <a:endParaRPr sz="1300"/>
          </a:p>
        </p:txBody>
      </p:sp>
      <p:pic>
        <p:nvPicPr>
          <p:cNvPr id="2576" name="Google Shape;257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4400" y="1135600"/>
            <a:ext cx="2481050" cy="186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7" name="Google Shape;2577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4388" y="3076975"/>
            <a:ext cx="2755374" cy="206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8" name="Google Shape;2578;p59"/>
          <p:cNvPicPr preferRelativeResize="0"/>
          <p:nvPr/>
        </p:nvPicPr>
        <p:blipFill rotWithShape="1">
          <a:blip r:embed="rId5">
            <a:alphaModFix/>
          </a:blip>
          <a:srcRect b="0" l="8433" r="17971" t="51623"/>
          <a:stretch/>
        </p:blipFill>
        <p:spPr>
          <a:xfrm>
            <a:off x="3190675" y="3598002"/>
            <a:ext cx="3135101" cy="154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9" name="Google Shape;2579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7250" y="3681450"/>
            <a:ext cx="2324800" cy="146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3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" name="Google Shape;2584;p60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Razor clam?</a:t>
            </a:r>
            <a:endParaRPr/>
          </a:p>
        </p:txBody>
      </p:sp>
      <p:sp>
        <p:nvSpPr>
          <p:cNvPr id="2585" name="Google Shape;2585;p60"/>
          <p:cNvSpPr txBox="1"/>
          <p:nvPr>
            <p:ph idx="3" type="subTitle"/>
          </p:nvPr>
        </p:nvSpPr>
        <p:spPr>
          <a:xfrm>
            <a:off x="211175" y="1670075"/>
            <a:ext cx="2907600" cy="30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Easier and more friendly for beginners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Less “hands on” / “dirty” method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More “stylish” for some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—--------------------------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 workout!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Back pain if not done correctly (just like weight lifting)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$ to buy. </a:t>
            </a:r>
            <a:br>
              <a:rPr lang="en" sz="1300"/>
            </a:br>
            <a:r>
              <a:rPr lang="en" sz="1300"/>
              <a:t>$30-50 for a cheap gun that will kill your back.</a:t>
            </a:r>
            <a:br>
              <a:rPr lang="en" sz="1300"/>
            </a:br>
            <a:r>
              <a:rPr lang="en" sz="1300"/>
              <a:t>$200-230 for one that won’t hurt your back.</a:t>
            </a:r>
            <a:br>
              <a:rPr lang="en" sz="1300"/>
            </a:br>
            <a:endParaRPr sz="1300"/>
          </a:p>
        </p:txBody>
      </p:sp>
      <p:sp>
        <p:nvSpPr>
          <p:cNvPr id="2586" name="Google Shape;2586;p60"/>
          <p:cNvSpPr txBox="1"/>
          <p:nvPr>
            <p:ph idx="1" type="subTitle"/>
          </p:nvPr>
        </p:nvSpPr>
        <p:spPr>
          <a:xfrm>
            <a:off x="211175" y="1057550"/>
            <a:ext cx="2907600" cy="48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Clam Gun</a:t>
            </a:r>
            <a:endParaRPr/>
          </a:p>
        </p:txBody>
      </p:sp>
      <p:sp>
        <p:nvSpPr>
          <p:cNvPr id="2587" name="Google Shape;2587;p60"/>
          <p:cNvSpPr txBox="1"/>
          <p:nvPr>
            <p:ph idx="2" type="subTitle"/>
          </p:nvPr>
        </p:nvSpPr>
        <p:spPr>
          <a:xfrm>
            <a:off x="5220525" y="1057550"/>
            <a:ext cx="2907600" cy="48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Shovel</a:t>
            </a:r>
            <a:endParaRPr/>
          </a:p>
        </p:txBody>
      </p:sp>
      <p:grpSp>
        <p:nvGrpSpPr>
          <p:cNvPr id="2588" name="Google Shape;2588;p60"/>
          <p:cNvGrpSpPr/>
          <p:nvPr/>
        </p:nvGrpSpPr>
        <p:grpSpPr>
          <a:xfrm>
            <a:off x="63850" y="375455"/>
            <a:ext cx="906819" cy="626638"/>
            <a:chOff x="63850" y="375455"/>
            <a:chExt cx="906819" cy="626638"/>
          </a:xfrm>
        </p:grpSpPr>
        <p:sp>
          <p:nvSpPr>
            <p:cNvPr id="2589" name="Google Shape;2589;p60"/>
            <p:cNvSpPr/>
            <p:nvPr/>
          </p:nvSpPr>
          <p:spPr>
            <a:xfrm flipH="1">
              <a:off x="193552" y="375455"/>
              <a:ext cx="582087" cy="613193"/>
            </a:xfrm>
            <a:custGeom>
              <a:rect b="b" l="l" r="r" t="t"/>
              <a:pathLst>
                <a:path extrusionOk="0" h="11404" w="10825">
                  <a:moveTo>
                    <a:pt x="6073" y="1"/>
                  </a:moveTo>
                  <a:cubicBezTo>
                    <a:pt x="5857" y="1"/>
                    <a:pt x="5640" y="113"/>
                    <a:pt x="5530" y="350"/>
                  </a:cubicBezTo>
                  <a:lnTo>
                    <a:pt x="4238" y="3169"/>
                  </a:lnTo>
                  <a:lnTo>
                    <a:pt x="1127" y="2337"/>
                  </a:lnTo>
                  <a:cubicBezTo>
                    <a:pt x="1071" y="2322"/>
                    <a:pt x="1017" y="2315"/>
                    <a:pt x="965" y="2315"/>
                  </a:cubicBezTo>
                  <a:cubicBezTo>
                    <a:pt x="511" y="2315"/>
                    <a:pt x="198" y="2836"/>
                    <a:pt x="470" y="3246"/>
                  </a:cubicBezTo>
                  <a:lnTo>
                    <a:pt x="2228" y="5924"/>
                  </a:lnTo>
                  <a:lnTo>
                    <a:pt x="307" y="8524"/>
                  </a:lnTo>
                  <a:cubicBezTo>
                    <a:pt x="0" y="8940"/>
                    <a:pt x="323" y="9485"/>
                    <a:pt x="785" y="9485"/>
                  </a:cubicBezTo>
                  <a:cubicBezTo>
                    <a:pt x="845" y="9485"/>
                    <a:pt x="908" y="9475"/>
                    <a:pt x="972" y="9455"/>
                  </a:cubicBezTo>
                  <a:lnTo>
                    <a:pt x="4315" y="8391"/>
                  </a:lnTo>
                  <a:lnTo>
                    <a:pt x="7222" y="11228"/>
                  </a:lnTo>
                  <a:cubicBezTo>
                    <a:pt x="7346" y="11350"/>
                    <a:pt x="7493" y="11404"/>
                    <a:pt x="7637" y="11404"/>
                  </a:cubicBezTo>
                  <a:cubicBezTo>
                    <a:pt x="7994" y="11404"/>
                    <a:pt x="8329" y="11074"/>
                    <a:pt x="8223" y="10652"/>
                  </a:cubicBezTo>
                  <a:lnTo>
                    <a:pt x="7392" y="7320"/>
                  </a:lnTo>
                  <a:lnTo>
                    <a:pt x="10359" y="5706"/>
                  </a:lnTo>
                  <a:cubicBezTo>
                    <a:pt x="10824" y="5452"/>
                    <a:pt x="10758" y="4764"/>
                    <a:pt x="10251" y="4606"/>
                  </a:cubicBezTo>
                  <a:lnTo>
                    <a:pt x="7196" y="3653"/>
                  </a:lnTo>
                  <a:lnTo>
                    <a:pt x="6671" y="505"/>
                  </a:lnTo>
                  <a:cubicBezTo>
                    <a:pt x="6616" y="178"/>
                    <a:pt x="6345" y="1"/>
                    <a:pt x="60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0"/>
            <p:cNvSpPr/>
            <p:nvPr/>
          </p:nvSpPr>
          <p:spPr>
            <a:xfrm flipH="1">
              <a:off x="447847" y="442829"/>
              <a:ext cx="36565" cy="161256"/>
            </a:xfrm>
            <a:custGeom>
              <a:rect b="b" l="l" r="r" t="t"/>
              <a:pathLst>
                <a:path extrusionOk="0" h="2999" w="680">
                  <a:moveTo>
                    <a:pt x="567" y="1"/>
                  </a:moveTo>
                  <a:cubicBezTo>
                    <a:pt x="516" y="1"/>
                    <a:pt x="468" y="39"/>
                    <a:pt x="458" y="90"/>
                  </a:cubicBezTo>
                  <a:lnTo>
                    <a:pt x="310" y="1017"/>
                  </a:lnTo>
                  <a:cubicBezTo>
                    <a:pt x="299" y="1077"/>
                    <a:pt x="340" y="1132"/>
                    <a:pt x="399" y="1143"/>
                  </a:cubicBezTo>
                  <a:lnTo>
                    <a:pt x="413" y="1143"/>
                  </a:lnTo>
                  <a:cubicBezTo>
                    <a:pt x="466" y="1143"/>
                    <a:pt x="510" y="1106"/>
                    <a:pt x="521" y="1055"/>
                  </a:cubicBezTo>
                  <a:lnTo>
                    <a:pt x="669" y="127"/>
                  </a:lnTo>
                  <a:cubicBezTo>
                    <a:pt x="679" y="68"/>
                    <a:pt x="639" y="13"/>
                    <a:pt x="580" y="1"/>
                  </a:cubicBezTo>
                  <a:cubicBezTo>
                    <a:pt x="576" y="1"/>
                    <a:pt x="571" y="1"/>
                    <a:pt x="567" y="1"/>
                  </a:cubicBezTo>
                  <a:close/>
                  <a:moveTo>
                    <a:pt x="267" y="1855"/>
                  </a:moveTo>
                  <a:cubicBezTo>
                    <a:pt x="216" y="1855"/>
                    <a:pt x="169" y="1890"/>
                    <a:pt x="159" y="1945"/>
                  </a:cubicBezTo>
                  <a:lnTo>
                    <a:pt x="7" y="2872"/>
                  </a:lnTo>
                  <a:cubicBezTo>
                    <a:pt x="0" y="2932"/>
                    <a:pt x="41" y="2987"/>
                    <a:pt x="96" y="2998"/>
                  </a:cubicBezTo>
                  <a:lnTo>
                    <a:pt x="114" y="2998"/>
                  </a:lnTo>
                  <a:cubicBezTo>
                    <a:pt x="166" y="2998"/>
                    <a:pt x="210" y="2961"/>
                    <a:pt x="218" y="2909"/>
                  </a:cubicBezTo>
                  <a:lnTo>
                    <a:pt x="369" y="1982"/>
                  </a:lnTo>
                  <a:cubicBezTo>
                    <a:pt x="380" y="1923"/>
                    <a:pt x="340" y="1868"/>
                    <a:pt x="280" y="1856"/>
                  </a:cubicBezTo>
                  <a:cubicBezTo>
                    <a:pt x="276" y="1856"/>
                    <a:pt x="271" y="1855"/>
                    <a:pt x="267" y="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0"/>
            <p:cNvSpPr/>
            <p:nvPr/>
          </p:nvSpPr>
          <p:spPr>
            <a:xfrm flipH="1">
              <a:off x="480218" y="642264"/>
              <a:ext cx="35221" cy="34251"/>
            </a:xfrm>
            <a:custGeom>
              <a:rect b="b" l="l" r="r" t="t"/>
              <a:pathLst>
                <a:path extrusionOk="0" h="637" w="655">
                  <a:moveTo>
                    <a:pt x="544" y="1"/>
                  </a:moveTo>
                  <a:cubicBezTo>
                    <a:pt x="490" y="1"/>
                    <a:pt x="443" y="39"/>
                    <a:pt x="436" y="91"/>
                  </a:cubicBezTo>
                  <a:lnTo>
                    <a:pt x="396" y="349"/>
                  </a:lnTo>
                  <a:lnTo>
                    <a:pt x="182" y="201"/>
                  </a:lnTo>
                  <a:cubicBezTo>
                    <a:pt x="163" y="188"/>
                    <a:pt x="142" y="182"/>
                    <a:pt x="121" y="182"/>
                  </a:cubicBezTo>
                  <a:cubicBezTo>
                    <a:pt x="87" y="182"/>
                    <a:pt x="54" y="198"/>
                    <a:pt x="34" y="227"/>
                  </a:cubicBezTo>
                  <a:cubicBezTo>
                    <a:pt x="1" y="279"/>
                    <a:pt x="11" y="345"/>
                    <a:pt x="59" y="379"/>
                  </a:cubicBezTo>
                  <a:lnTo>
                    <a:pt x="410" y="619"/>
                  </a:lnTo>
                  <a:cubicBezTo>
                    <a:pt x="429" y="630"/>
                    <a:pt x="451" y="637"/>
                    <a:pt x="473" y="637"/>
                  </a:cubicBezTo>
                  <a:cubicBezTo>
                    <a:pt x="488" y="637"/>
                    <a:pt x="503" y="633"/>
                    <a:pt x="514" y="630"/>
                  </a:cubicBezTo>
                  <a:cubicBezTo>
                    <a:pt x="547" y="615"/>
                    <a:pt x="574" y="582"/>
                    <a:pt x="577" y="548"/>
                  </a:cubicBezTo>
                  <a:lnTo>
                    <a:pt x="647" y="127"/>
                  </a:lnTo>
                  <a:cubicBezTo>
                    <a:pt x="654" y="68"/>
                    <a:pt x="618" y="13"/>
                    <a:pt x="558" y="2"/>
                  </a:cubicBezTo>
                  <a:cubicBezTo>
                    <a:pt x="553" y="1"/>
                    <a:pt x="549" y="1"/>
                    <a:pt x="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0"/>
            <p:cNvSpPr/>
            <p:nvPr/>
          </p:nvSpPr>
          <p:spPr>
            <a:xfrm flipH="1">
              <a:off x="544957" y="548381"/>
              <a:ext cx="148466" cy="86032"/>
            </a:xfrm>
            <a:custGeom>
              <a:rect b="b" l="l" r="r" t="t"/>
              <a:pathLst>
                <a:path extrusionOk="0" h="1600" w="2761">
                  <a:moveTo>
                    <a:pt x="123" y="0"/>
                  </a:moveTo>
                  <a:cubicBezTo>
                    <a:pt x="83" y="0"/>
                    <a:pt x="45" y="22"/>
                    <a:pt x="27" y="60"/>
                  </a:cubicBezTo>
                  <a:cubicBezTo>
                    <a:pt x="0" y="111"/>
                    <a:pt x="19" y="178"/>
                    <a:pt x="75" y="203"/>
                  </a:cubicBezTo>
                  <a:lnTo>
                    <a:pt x="931" y="632"/>
                  </a:lnTo>
                  <a:cubicBezTo>
                    <a:pt x="946" y="640"/>
                    <a:pt x="965" y="643"/>
                    <a:pt x="980" y="643"/>
                  </a:cubicBezTo>
                  <a:cubicBezTo>
                    <a:pt x="1020" y="643"/>
                    <a:pt x="1057" y="621"/>
                    <a:pt x="1076" y="584"/>
                  </a:cubicBezTo>
                  <a:cubicBezTo>
                    <a:pt x="1101" y="529"/>
                    <a:pt x="1079" y="466"/>
                    <a:pt x="1028" y="440"/>
                  </a:cubicBezTo>
                  <a:lnTo>
                    <a:pt x="171" y="11"/>
                  </a:lnTo>
                  <a:cubicBezTo>
                    <a:pt x="155" y="4"/>
                    <a:pt x="139" y="0"/>
                    <a:pt x="123" y="0"/>
                  </a:cubicBezTo>
                  <a:close/>
                  <a:moveTo>
                    <a:pt x="1839" y="858"/>
                  </a:moveTo>
                  <a:cubicBezTo>
                    <a:pt x="1800" y="858"/>
                    <a:pt x="1763" y="879"/>
                    <a:pt x="1744" y="916"/>
                  </a:cubicBezTo>
                  <a:cubicBezTo>
                    <a:pt x="1719" y="969"/>
                    <a:pt x="1737" y="1031"/>
                    <a:pt x="1792" y="1061"/>
                  </a:cubicBezTo>
                  <a:lnTo>
                    <a:pt x="1884" y="1105"/>
                  </a:lnTo>
                  <a:lnTo>
                    <a:pt x="2579" y="1581"/>
                  </a:lnTo>
                  <a:cubicBezTo>
                    <a:pt x="2598" y="1593"/>
                    <a:pt x="2620" y="1600"/>
                    <a:pt x="2638" y="1600"/>
                  </a:cubicBezTo>
                  <a:cubicBezTo>
                    <a:pt x="2672" y="1600"/>
                    <a:pt x="2704" y="1581"/>
                    <a:pt x="2727" y="1552"/>
                  </a:cubicBezTo>
                  <a:cubicBezTo>
                    <a:pt x="2760" y="1504"/>
                    <a:pt x="2749" y="1438"/>
                    <a:pt x="2697" y="1404"/>
                  </a:cubicBezTo>
                  <a:lnTo>
                    <a:pt x="1992" y="920"/>
                  </a:lnTo>
                  <a:lnTo>
                    <a:pt x="1884" y="868"/>
                  </a:lnTo>
                  <a:cubicBezTo>
                    <a:pt x="1870" y="861"/>
                    <a:pt x="1854" y="858"/>
                    <a:pt x="1839" y="8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0"/>
            <p:cNvSpPr/>
            <p:nvPr/>
          </p:nvSpPr>
          <p:spPr>
            <a:xfrm flipH="1">
              <a:off x="726492" y="514989"/>
              <a:ext cx="33662" cy="21884"/>
            </a:xfrm>
            <a:custGeom>
              <a:rect b="b" l="l" r="r" t="t"/>
              <a:pathLst>
                <a:path extrusionOk="0" h="407" w="626">
                  <a:moveTo>
                    <a:pt x="123" y="1"/>
                  </a:moveTo>
                  <a:cubicBezTo>
                    <a:pt x="83" y="1"/>
                    <a:pt x="45" y="23"/>
                    <a:pt x="27" y="60"/>
                  </a:cubicBezTo>
                  <a:cubicBezTo>
                    <a:pt x="0" y="112"/>
                    <a:pt x="19" y="178"/>
                    <a:pt x="75" y="204"/>
                  </a:cubicBezTo>
                  <a:lnTo>
                    <a:pt x="455" y="396"/>
                  </a:lnTo>
                  <a:cubicBezTo>
                    <a:pt x="470" y="403"/>
                    <a:pt x="488" y="407"/>
                    <a:pt x="503" y="407"/>
                  </a:cubicBezTo>
                  <a:cubicBezTo>
                    <a:pt x="544" y="407"/>
                    <a:pt x="581" y="385"/>
                    <a:pt x="599" y="348"/>
                  </a:cubicBezTo>
                  <a:cubicBezTo>
                    <a:pt x="625" y="293"/>
                    <a:pt x="603" y="230"/>
                    <a:pt x="551" y="204"/>
                  </a:cubicBezTo>
                  <a:lnTo>
                    <a:pt x="170" y="12"/>
                  </a:lnTo>
                  <a:cubicBezTo>
                    <a:pt x="155" y="4"/>
                    <a:pt x="139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0"/>
            <p:cNvSpPr/>
            <p:nvPr/>
          </p:nvSpPr>
          <p:spPr>
            <a:xfrm flipH="1">
              <a:off x="370576" y="728243"/>
              <a:ext cx="108889" cy="201960"/>
            </a:xfrm>
            <a:custGeom>
              <a:rect b="b" l="l" r="r" t="t"/>
              <a:pathLst>
                <a:path extrusionOk="0" h="3756" w="2025">
                  <a:moveTo>
                    <a:pt x="120" y="1"/>
                  </a:moveTo>
                  <a:cubicBezTo>
                    <a:pt x="110" y="1"/>
                    <a:pt x="100" y="3"/>
                    <a:pt x="89" y="6"/>
                  </a:cubicBezTo>
                  <a:cubicBezTo>
                    <a:pt x="33" y="21"/>
                    <a:pt x="0" y="79"/>
                    <a:pt x="15" y="135"/>
                  </a:cubicBezTo>
                  <a:lnTo>
                    <a:pt x="181" y="759"/>
                  </a:lnTo>
                  <a:cubicBezTo>
                    <a:pt x="185" y="767"/>
                    <a:pt x="188" y="778"/>
                    <a:pt x="193" y="785"/>
                  </a:cubicBezTo>
                  <a:cubicBezTo>
                    <a:pt x="200" y="797"/>
                    <a:pt x="222" y="841"/>
                    <a:pt x="263" y="915"/>
                  </a:cubicBezTo>
                  <a:cubicBezTo>
                    <a:pt x="285" y="952"/>
                    <a:pt x="321" y="970"/>
                    <a:pt x="358" y="970"/>
                  </a:cubicBezTo>
                  <a:cubicBezTo>
                    <a:pt x="374" y="970"/>
                    <a:pt x="392" y="966"/>
                    <a:pt x="410" y="955"/>
                  </a:cubicBezTo>
                  <a:cubicBezTo>
                    <a:pt x="462" y="930"/>
                    <a:pt x="481" y="863"/>
                    <a:pt x="451" y="811"/>
                  </a:cubicBezTo>
                  <a:cubicBezTo>
                    <a:pt x="421" y="759"/>
                    <a:pt x="399" y="722"/>
                    <a:pt x="384" y="693"/>
                  </a:cubicBezTo>
                  <a:lnTo>
                    <a:pt x="222" y="79"/>
                  </a:lnTo>
                  <a:cubicBezTo>
                    <a:pt x="210" y="34"/>
                    <a:pt x="168" y="1"/>
                    <a:pt x="120" y="1"/>
                  </a:cubicBezTo>
                  <a:close/>
                  <a:moveTo>
                    <a:pt x="744" y="1455"/>
                  </a:moveTo>
                  <a:cubicBezTo>
                    <a:pt x="726" y="1455"/>
                    <a:pt x="708" y="1459"/>
                    <a:pt x="691" y="1469"/>
                  </a:cubicBezTo>
                  <a:cubicBezTo>
                    <a:pt x="640" y="1494"/>
                    <a:pt x="621" y="1561"/>
                    <a:pt x="650" y="1613"/>
                  </a:cubicBezTo>
                  <a:lnTo>
                    <a:pt x="1038" y="2307"/>
                  </a:lnTo>
                  <a:cubicBezTo>
                    <a:pt x="1057" y="2345"/>
                    <a:pt x="1093" y="2362"/>
                    <a:pt x="1131" y="2362"/>
                  </a:cubicBezTo>
                  <a:cubicBezTo>
                    <a:pt x="1149" y="2362"/>
                    <a:pt x="1168" y="2359"/>
                    <a:pt x="1182" y="2352"/>
                  </a:cubicBezTo>
                  <a:cubicBezTo>
                    <a:pt x="1234" y="2322"/>
                    <a:pt x="1252" y="2256"/>
                    <a:pt x="1223" y="2204"/>
                  </a:cubicBezTo>
                  <a:lnTo>
                    <a:pt x="839" y="1509"/>
                  </a:lnTo>
                  <a:cubicBezTo>
                    <a:pt x="819" y="1475"/>
                    <a:pt x="781" y="1455"/>
                    <a:pt x="744" y="1455"/>
                  </a:cubicBezTo>
                  <a:close/>
                  <a:moveTo>
                    <a:pt x="1516" y="2847"/>
                  </a:moveTo>
                  <a:cubicBezTo>
                    <a:pt x="1498" y="2847"/>
                    <a:pt x="1480" y="2852"/>
                    <a:pt x="1463" y="2861"/>
                  </a:cubicBezTo>
                  <a:cubicBezTo>
                    <a:pt x="1412" y="2887"/>
                    <a:pt x="1393" y="2954"/>
                    <a:pt x="1422" y="3005"/>
                  </a:cubicBezTo>
                  <a:lnTo>
                    <a:pt x="1811" y="3704"/>
                  </a:lnTo>
                  <a:cubicBezTo>
                    <a:pt x="1828" y="3737"/>
                    <a:pt x="1866" y="3755"/>
                    <a:pt x="1903" y="3755"/>
                  </a:cubicBezTo>
                  <a:cubicBezTo>
                    <a:pt x="1922" y="3755"/>
                    <a:pt x="1936" y="3752"/>
                    <a:pt x="1954" y="3745"/>
                  </a:cubicBezTo>
                  <a:cubicBezTo>
                    <a:pt x="2006" y="3714"/>
                    <a:pt x="2024" y="3652"/>
                    <a:pt x="1995" y="3600"/>
                  </a:cubicBezTo>
                  <a:lnTo>
                    <a:pt x="1611" y="2902"/>
                  </a:lnTo>
                  <a:cubicBezTo>
                    <a:pt x="1591" y="2867"/>
                    <a:pt x="1554" y="2847"/>
                    <a:pt x="1516" y="28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0"/>
            <p:cNvSpPr/>
            <p:nvPr/>
          </p:nvSpPr>
          <p:spPr>
            <a:xfrm flipH="1">
              <a:off x="477637" y="665009"/>
              <a:ext cx="38609" cy="33768"/>
            </a:xfrm>
            <a:custGeom>
              <a:rect b="b" l="l" r="r" t="t"/>
              <a:pathLst>
                <a:path extrusionOk="0" h="628" w="718">
                  <a:moveTo>
                    <a:pt x="490" y="1"/>
                  </a:moveTo>
                  <a:cubicBezTo>
                    <a:pt x="470" y="1"/>
                    <a:pt x="451" y="6"/>
                    <a:pt x="433" y="14"/>
                  </a:cubicBezTo>
                  <a:lnTo>
                    <a:pt x="67" y="240"/>
                  </a:lnTo>
                  <a:cubicBezTo>
                    <a:pt x="16" y="270"/>
                    <a:pt x="1" y="336"/>
                    <a:pt x="30" y="384"/>
                  </a:cubicBezTo>
                  <a:cubicBezTo>
                    <a:pt x="52" y="418"/>
                    <a:pt x="87" y="436"/>
                    <a:pt x="123" y="436"/>
                  </a:cubicBezTo>
                  <a:cubicBezTo>
                    <a:pt x="142" y="436"/>
                    <a:pt x="161" y="431"/>
                    <a:pt x="178" y="421"/>
                  </a:cubicBezTo>
                  <a:lnTo>
                    <a:pt x="422" y="273"/>
                  </a:lnTo>
                  <a:lnTo>
                    <a:pt x="495" y="546"/>
                  </a:lnTo>
                  <a:cubicBezTo>
                    <a:pt x="507" y="595"/>
                    <a:pt x="551" y="628"/>
                    <a:pt x="599" y="628"/>
                  </a:cubicBezTo>
                  <a:cubicBezTo>
                    <a:pt x="606" y="628"/>
                    <a:pt x="618" y="624"/>
                    <a:pt x="625" y="624"/>
                  </a:cubicBezTo>
                  <a:cubicBezTo>
                    <a:pt x="681" y="609"/>
                    <a:pt x="717" y="551"/>
                    <a:pt x="703" y="491"/>
                  </a:cubicBezTo>
                  <a:lnTo>
                    <a:pt x="592" y="81"/>
                  </a:lnTo>
                  <a:cubicBezTo>
                    <a:pt x="581" y="48"/>
                    <a:pt x="558" y="22"/>
                    <a:pt x="529" y="7"/>
                  </a:cubicBezTo>
                  <a:cubicBezTo>
                    <a:pt x="516" y="3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0"/>
            <p:cNvSpPr/>
            <p:nvPr/>
          </p:nvSpPr>
          <p:spPr>
            <a:xfrm flipH="1">
              <a:off x="538827" y="698723"/>
              <a:ext cx="177826" cy="138673"/>
            </a:xfrm>
            <a:custGeom>
              <a:rect b="b" l="l" r="r" t="t"/>
              <a:pathLst>
                <a:path extrusionOk="0" h="2579" w="3307">
                  <a:moveTo>
                    <a:pt x="3186" y="0"/>
                  </a:moveTo>
                  <a:cubicBezTo>
                    <a:pt x="3167" y="0"/>
                    <a:pt x="3147" y="5"/>
                    <a:pt x="3129" y="16"/>
                  </a:cubicBezTo>
                  <a:lnTo>
                    <a:pt x="2468" y="418"/>
                  </a:lnTo>
                  <a:cubicBezTo>
                    <a:pt x="2417" y="451"/>
                    <a:pt x="2401" y="518"/>
                    <a:pt x="2432" y="566"/>
                  </a:cubicBezTo>
                  <a:cubicBezTo>
                    <a:pt x="2454" y="599"/>
                    <a:pt x="2487" y="618"/>
                    <a:pt x="2524" y="618"/>
                  </a:cubicBezTo>
                  <a:cubicBezTo>
                    <a:pt x="2542" y="618"/>
                    <a:pt x="2560" y="614"/>
                    <a:pt x="2579" y="603"/>
                  </a:cubicBezTo>
                  <a:lnTo>
                    <a:pt x="3240" y="197"/>
                  </a:lnTo>
                  <a:cubicBezTo>
                    <a:pt x="3292" y="167"/>
                    <a:pt x="3307" y="101"/>
                    <a:pt x="3277" y="52"/>
                  </a:cubicBezTo>
                  <a:cubicBezTo>
                    <a:pt x="3258" y="18"/>
                    <a:pt x="3222" y="0"/>
                    <a:pt x="3186" y="0"/>
                  </a:cubicBezTo>
                  <a:close/>
                  <a:moveTo>
                    <a:pt x="1874" y="831"/>
                  </a:moveTo>
                  <a:cubicBezTo>
                    <a:pt x="1849" y="831"/>
                    <a:pt x="1823" y="839"/>
                    <a:pt x="1803" y="858"/>
                  </a:cubicBezTo>
                  <a:lnTo>
                    <a:pt x="1220" y="1368"/>
                  </a:lnTo>
                  <a:cubicBezTo>
                    <a:pt x="1175" y="1409"/>
                    <a:pt x="1172" y="1475"/>
                    <a:pt x="1208" y="1519"/>
                  </a:cubicBezTo>
                  <a:cubicBezTo>
                    <a:pt x="1230" y="1542"/>
                    <a:pt x="1260" y="1556"/>
                    <a:pt x="1290" y="1556"/>
                  </a:cubicBezTo>
                  <a:cubicBezTo>
                    <a:pt x="1315" y="1556"/>
                    <a:pt x="1341" y="1545"/>
                    <a:pt x="1360" y="1530"/>
                  </a:cubicBezTo>
                  <a:lnTo>
                    <a:pt x="1944" y="1017"/>
                  </a:lnTo>
                  <a:cubicBezTo>
                    <a:pt x="1988" y="980"/>
                    <a:pt x="1995" y="909"/>
                    <a:pt x="1955" y="865"/>
                  </a:cubicBezTo>
                  <a:cubicBezTo>
                    <a:pt x="1934" y="843"/>
                    <a:pt x="1904" y="831"/>
                    <a:pt x="1874" y="831"/>
                  </a:cubicBezTo>
                  <a:close/>
                  <a:moveTo>
                    <a:pt x="708" y="1853"/>
                  </a:moveTo>
                  <a:cubicBezTo>
                    <a:pt x="683" y="1853"/>
                    <a:pt x="657" y="1862"/>
                    <a:pt x="636" y="1881"/>
                  </a:cubicBezTo>
                  <a:lnTo>
                    <a:pt x="48" y="2391"/>
                  </a:lnTo>
                  <a:cubicBezTo>
                    <a:pt x="4" y="2432"/>
                    <a:pt x="1" y="2498"/>
                    <a:pt x="41" y="2543"/>
                  </a:cubicBezTo>
                  <a:cubicBezTo>
                    <a:pt x="60" y="2565"/>
                    <a:pt x="89" y="2579"/>
                    <a:pt x="119" y="2579"/>
                  </a:cubicBezTo>
                  <a:cubicBezTo>
                    <a:pt x="144" y="2579"/>
                    <a:pt x="171" y="2568"/>
                    <a:pt x="189" y="2553"/>
                  </a:cubicBezTo>
                  <a:lnTo>
                    <a:pt x="776" y="2040"/>
                  </a:lnTo>
                  <a:cubicBezTo>
                    <a:pt x="821" y="2003"/>
                    <a:pt x="824" y="1933"/>
                    <a:pt x="787" y="1888"/>
                  </a:cubicBezTo>
                  <a:cubicBezTo>
                    <a:pt x="766" y="1865"/>
                    <a:pt x="737" y="1853"/>
                    <a:pt x="708" y="1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0"/>
            <p:cNvSpPr/>
            <p:nvPr/>
          </p:nvSpPr>
          <p:spPr>
            <a:xfrm flipH="1">
              <a:off x="735257" y="853312"/>
              <a:ext cx="30059" cy="26616"/>
            </a:xfrm>
            <a:custGeom>
              <a:rect b="b" l="l" r="r" t="t"/>
              <a:pathLst>
                <a:path extrusionOk="0" h="495" w="559">
                  <a:moveTo>
                    <a:pt x="440" y="0"/>
                  </a:moveTo>
                  <a:cubicBezTo>
                    <a:pt x="415" y="0"/>
                    <a:pt x="390" y="9"/>
                    <a:pt x="370" y="26"/>
                  </a:cubicBezTo>
                  <a:lnTo>
                    <a:pt x="48" y="307"/>
                  </a:lnTo>
                  <a:cubicBezTo>
                    <a:pt x="4" y="347"/>
                    <a:pt x="0" y="413"/>
                    <a:pt x="38" y="457"/>
                  </a:cubicBezTo>
                  <a:cubicBezTo>
                    <a:pt x="60" y="484"/>
                    <a:pt x="89" y="495"/>
                    <a:pt x="118" y="495"/>
                  </a:cubicBezTo>
                  <a:cubicBezTo>
                    <a:pt x="145" y="495"/>
                    <a:pt x="171" y="488"/>
                    <a:pt x="189" y="469"/>
                  </a:cubicBezTo>
                  <a:lnTo>
                    <a:pt x="510" y="188"/>
                  </a:lnTo>
                  <a:cubicBezTo>
                    <a:pt x="555" y="147"/>
                    <a:pt x="558" y="81"/>
                    <a:pt x="522" y="36"/>
                  </a:cubicBezTo>
                  <a:cubicBezTo>
                    <a:pt x="500" y="12"/>
                    <a:pt x="470" y="0"/>
                    <a:pt x="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0"/>
            <p:cNvSpPr/>
            <p:nvPr/>
          </p:nvSpPr>
          <p:spPr>
            <a:xfrm flipH="1">
              <a:off x="196788" y="639468"/>
              <a:ext cx="35167" cy="14410"/>
            </a:xfrm>
            <a:custGeom>
              <a:rect b="b" l="l" r="r" t="t"/>
              <a:pathLst>
                <a:path extrusionOk="0" h="268" w="654">
                  <a:moveTo>
                    <a:pt x="537" y="1"/>
                  </a:moveTo>
                  <a:cubicBezTo>
                    <a:pt x="533" y="1"/>
                    <a:pt x="529" y="1"/>
                    <a:pt x="524" y="2"/>
                  </a:cubicBezTo>
                  <a:lnTo>
                    <a:pt x="103" y="54"/>
                  </a:lnTo>
                  <a:cubicBezTo>
                    <a:pt x="45" y="61"/>
                    <a:pt x="0" y="117"/>
                    <a:pt x="11" y="175"/>
                  </a:cubicBezTo>
                  <a:cubicBezTo>
                    <a:pt x="15" y="228"/>
                    <a:pt x="62" y="268"/>
                    <a:pt x="115" y="268"/>
                  </a:cubicBezTo>
                  <a:lnTo>
                    <a:pt x="129" y="268"/>
                  </a:lnTo>
                  <a:lnTo>
                    <a:pt x="555" y="213"/>
                  </a:lnTo>
                  <a:cubicBezTo>
                    <a:pt x="609" y="206"/>
                    <a:pt x="654" y="150"/>
                    <a:pt x="647" y="95"/>
                  </a:cubicBezTo>
                  <a:cubicBezTo>
                    <a:pt x="636" y="40"/>
                    <a:pt x="588" y="1"/>
                    <a:pt x="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0"/>
            <p:cNvSpPr/>
            <p:nvPr/>
          </p:nvSpPr>
          <p:spPr>
            <a:xfrm flipH="1">
              <a:off x="267657" y="648501"/>
              <a:ext cx="157016" cy="23659"/>
            </a:xfrm>
            <a:custGeom>
              <a:rect b="b" l="l" r="r" t="t"/>
              <a:pathLst>
                <a:path extrusionOk="0" h="440" w="2920">
                  <a:moveTo>
                    <a:pt x="2798" y="0"/>
                  </a:moveTo>
                  <a:cubicBezTo>
                    <a:pt x="2795" y="0"/>
                    <a:pt x="2793" y="0"/>
                    <a:pt x="2790" y="0"/>
                  </a:cubicBezTo>
                  <a:lnTo>
                    <a:pt x="1895" y="115"/>
                  </a:lnTo>
                  <a:cubicBezTo>
                    <a:pt x="1837" y="122"/>
                    <a:pt x="1796" y="178"/>
                    <a:pt x="1803" y="233"/>
                  </a:cubicBezTo>
                  <a:cubicBezTo>
                    <a:pt x="1811" y="288"/>
                    <a:pt x="1859" y="329"/>
                    <a:pt x="1911" y="329"/>
                  </a:cubicBezTo>
                  <a:lnTo>
                    <a:pt x="1926" y="329"/>
                  </a:lnTo>
                  <a:lnTo>
                    <a:pt x="2819" y="215"/>
                  </a:lnTo>
                  <a:cubicBezTo>
                    <a:pt x="2879" y="207"/>
                    <a:pt x="2919" y="152"/>
                    <a:pt x="2911" y="92"/>
                  </a:cubicBezTo>
                  <a:cubicBezTo>
                    <a:pt x="2905" y="36"/>
                    <a:pt x="2853" y="0"/>
                    <a:pt x="2798" y="0"/>
                  </a:cubicBezTo>
                  <a:close/>
                  <a:moveTo>
                    <a:pt x="1012" y="174"/>
                  </a:moveTo>
                  <a:cubicBezTo>
                    <a:pt x="1010" y="174"/>
                    <a:pt x="1008" y="174"/>
                    <a:pt x="1005" y="174"/>
                  </a:cubicBezTo>
                  <a:lnTo>
                    <a:pt x="105" y="229"/>
                  </a:lnTo>
                  <a:cubicBezTo>
                    <a:pt x="45" y="233"/>
                    <a:pt x="1" y="281"/>
                    <a:pt x="4" y="340"/>
                  </a:cubicBezTo>
                  <a:cubicBezTo>
                    <a:pt x="8" y="396"/>
                    <a:pt x="56" y="440"/>
                    <a:pt x="112" y="440"/>
                  </a:cubicBezTo>
                  <a:lnTo>
                    <a:pt x="119" y="440"/>
                  </a:lnTo>
                  <a:lnTo>
                    <a:pt x="1017" y="388"/>
                  </a:lnTo>
                  <a:cubicBezTo>
                    <a:pt x="1075" y="384"/>
                    <a:pt x="1120" y="333"/>
                    <a:pt x="1116" y="273"/>
                  </a:cubicBezTo>
                  <a:cubicBezTo>
                    <a:pt x="1113" y="217"/>
                    <a:pt x="1072" y="174"/>
                    <a:pt x="1012" y="1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0"/>
            <p:cNvSpPr/>
            <p:nvPr/>
          </p:nvSpPr>
          <p:spPr>
            <a:xfrm flipH="1">
              <a:off x="461183" y="663611"/>
              <a:ext cx="34791" cy="12905"/>
            </a:xfrm>
            <a:custGeom>
              <a:rect b="b" l="l" r="r" t="t"/>
              <a:pathLst>
                <a:path extrusionOk="0" h="240" w="647">
                  <a:moveTo>
                    <a:pt x="529" y="0"/>
                  </a:moveTo>
                  <a:lnTo>
                    <a:pt x="104" y="26"/>
                  </a:lnTo>
                  <a:cubicBezTo>
                    <a:pt x="45" y="30"/>
                    <a:pt x="1" y="81"/>
                    <a:pt x="4" y="140"/>
                  </a:cubicBezTo>
                  <a:cubicBezTo>
                    <a:pt x="8" y="195"/>
                    <a:pt x="56" y="240"/>
                    <a:pt x="111" y="240"/>
                  </a:cubicBezTo>
                  <a:lnTo>
                    <a:pt x="118" y="240"/>
                  </a:lnTo>
                  <a:lnTo>
                    <a:pt x="544" y="214"/>
                  </a:lnTo>
                  <a:cubicBezTo>
                    <a:pt x="603" y="210"/>
                    <a:pt x="647" y="159"/>
                    <a:pt x="643" y="103"/>
                  </a:cubicBezTo>
                  <a:cubicBezTo>
                    <a:pt x="640" y="45"/>
                    <a:pt x="595" y="0"/>
                    <a:pt x="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0"/>
            <p:cNvSpPr/>
            <p:nvPr/>
          </p:nvSpPr>
          <p:spPr>
            <a:xfrm flipH="1">
              <a:off x="63850" y="745234"/>
              <a:ext cx="906819" cy="256859"/>
            </a:xfrm>
            <a:custGeom>
              <a:rect b="b" l="l" r="r" t="t"/>
              <a:pathLst>
                <a:path extrusionOk="0" h="4777" w="16864">
                  <a:moveTo>
                    <a:pt x="10935" y="1"/>
                  </a:moveTo>
                  <a:cubicBezTo>
                    <a:pt x="9707" y="1"/>
                    <a:pt x="9034" y="1795"/>
                    <a:pt x="8038" y="1795"/>
                  </a:cubicBezTo>
                  <a:cubicBezTo>
                    <a:pt x="7767" y="1795"/>
                    <a:pt x="7473" y="1663"/>
                    <a:pt x="7137" y="1326"/>
                  </a:cubicBezTo>
                  <a:cubicBezTo>
                    <a:pt x="6794" y="984"/>
                    <a:pt x="6508" y="846"/>
                    <a:pt x="6263" y="846"/>
                  </a:cubicBezTo>
                  <a:cubicBezTo>
                    <a:pt x="5242" y="846"/>
                    <a:pt x="4927" y="3236"/>
                    <a:pt x="4150" y="3236"/>
                  </a:cubicBezTo>
                  <a:cubicBezTo>
                    <a:pt x="4015" y="3236"/>
                    <a:pt x="3866" y="3164"/>
                    <a:pt x="3698" y="2996"/>
                  </a:cubicBezTo>
                  <a:cubicBezTo>
                    <a:pt x="3428" y="2725"/>
                    <a:pt x="3120" y="2616"/>
                    <a:pt x="2800" y="2616"/>
                  </a:cubicBezTo>
                  <a:cubicBezTo>
                    <a:pt x="1500" y="2616"/>
                    <a:pt x="0" y="4418"/>
                    <a:pt x="0" y="4418"/>
                  </a:cubicBezTo>
                  <a:lnTo>
                    <a:pt x="16864" y="4777"/>
                  </a:lnTo>
                  <a:cubicBezTo>
                    <a:pt x="16864" y="4777"/>
                    <a:pt x="15323" y="3669"/>
                    <a:pt x="12497" y="846"/>
                  </a:cubicBezTo>
                  <a:cubicBezTo>
                    <a:pt x="11879" y="228"/>
                    <a:pt x="11372" y="1"/>
                    <a:pt x="10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0"/>
            <p:cNvSpPr/>
            <p:nvPr/>
          </p:nvSpPr>
          <p:spPr>
            <a:xfrm flipH="1">
              <a:off x="327095" y="788902"/>
              <a:ext cx="43115" cy="43115"/>
            </a:xfrm>
            <a:custGeom>
              <a:rect b="b" l="l" r="r" t="t"/>
              <a:pathLst>
                <a:path extrusionOk="0" h="887" w="887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cubicBezTo>
                    <a:pt x="1" y="687"/>
                    <a:pt x="199" y="887"/>
                    <a:pt x="443" y="887"/>
                  </a:cubicBezTo>
                  <a:cubicBezTo>
                    <a:pt x="687" y="887"/>
                    <a:pt x="887" y="687"/>
                    <a:pt x="887" y="443"/>
                  </a:cubicBezTo>
                  <a:cubicBezTo>
                    <a:pt x="887" y="199"/>
                    <a:pt x="687" y="1"/>
                    <a:pt x="443" y="1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0"/>
            <p:cNvSpPr/>
            <p:nvPr/>
          </p:nvSpPr>
          <p:spPr>
            <a:xfrm flipH="1">
              <a:off x="202463" y="915463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0"/>
            <p:cNvSpPr/>
            <p:nvPr/>
          </p:nvSpPr>
          <p:spPr>
            <a:xfrm flipH="1">
              <a:off x="597700" y="901688"/>
              <a:ext cx="42969" cy="42969"/>
            </a:xfrm>
            <a:custGeom>
              <a:rect b="b" l="l" r="r" t="t"/>
              <a:pathLst>
                <a:path extrusionOk="0" h="884" w="884">
                  <a:moveTo>
                    <a:pt x="443" y="0"/>
                  </a:moveTo>
                  <a:cubicBezTo>
                    <a:pt x="199" y="0"/>
                    <a:pt x="0" y="200"/>
                    <a:pt x="0" y="444"/>
                  </a:cubicBezTo>
                  <a:cubicBezTo>
                    <a:pt x="0" y="688"/>
                    <a:pt x="199" y="883"/>
                    <a:pt x="443" y="883"/>
                  </a:cubicBezTo>
                  <a:cubicBezTo>
                    <a:pt x="687" y="883"/>
                    <a:pt x="883" y="688"/>
                    <a:pt x="883" y="444"/>
                  </a:cubicBezTo>
                  <a:cubicBezTo>
                    <a:pt x="883" y="200"/>
                    <a:pt x="687" y="0"/>
                    <a:pt x="443" y="0"/>
                  </a:cubicBezTo>
                  <a:close/>
                </a:path>
              </a:pathLst>
            </a:custGeom>
            <a:solidFill>
              <a:schemeClr val="dk1">
                <a:alpha val="167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5" name="Google Shape;2605;p60"/>
          <p:cNvSpPr txBox="1"/>
          <p:nvPr>
            <p:ph idx="3" type="subTitle"/>
          </p:nvPr>
        </p:nvSpPr>
        <p:spPr>
          <a:xfrm>
            <a:off x="5220525" y="1670075"/>
            <a:ext cx="2907600" cy="30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Most efficient for “pro” &amp; experienced diggers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Cheaper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Good old trusty shovel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Makes you look like a “BA”</a:t>
            </a:r>
            <a:r>
              <a:rPr lang="en" sz="1300"/>
              <a:t> word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—--------------------------</a:t>
            </a:r>
            <a:endParaRPr sz="10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Cheaper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Less physical but</a:t>
            </a:r>
            <a:br>
              <a:rPr lang="en" sz="1300"/>
            </a:br>
            <a:r>
              <a:rPr lang="en" sz="1300"/>
              <a:t>more hands on / dirty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Harder if</a:t>
            </a:r>
            <a:br>
              <a:rPr lang="en" sz="1300"/>
            </a:br>
            <a:r>
              <a:rPr lang="en" sz="1300"/>
              <a:t>waves are crashing in</a:t>
            </a:r>
            <a:endParaRPr sz="1300"/>
          </a:p>
        </p:txBody>
      </p:sp>
      <p:pic>
        <p:nvPicPr>
          <p:cNvPr id="2606" name="Google Shape;260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7950" y="1057562"/>
            <a:ext cx="1583400" cy="1527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7" name="Google Shape;2607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8362" y="2658700"/>
            <a:ext cx="1842575" cy="138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8" name="Google Shape;2608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0750" y="2917175"/>
            <a:ext cx="1583399" cy="200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609" name="Google Shape;2609;p60"/>
          <p:cNvSpPr txBox="1"/>
          <p:nvPr/>
        </p:nvSpPr>
        <p:spPr>
          <a:xfrm>
            <a:off x="4274100" y="4835700"/>
            <a:ext cx="4869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800"/>
              <a:t>https://theclaminator.com/products/murff-s-claminator%E2%84%A2-stainless-steel-clam-shovels</a:t>
            </a:r>
            <a:endParaRPr b="1" i="1" sz="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3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p61"/>
          <p:cNvSpPr txBox="1"/>
          <p:nvPr>
            <p:ph type="title"/>
          </p:nvPr>
        </p:nvSpPr>
        <p:spPr>
          <a:xfrm>
            <a:off x="720000" y="445025"/>
            <a:ext cx="77040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Shovel</a:t>
            </a:r>
            <a:endParaRPr/>
          </a:p>
        </p:txBody>
      </p:sp>
      <p:pic>
        <p:nvPicPr>
          <p:cNvPr id="2615" name="Google Shape;261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4925"/>
            <a:ext cx="2701400" cy="3305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6" name="Google Shape;261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6625" y="1084925"/>
            <a:ext cx="2235364" cy="330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7" name="Google Shape;2617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0200" y="1084925"/>
            <a:ext cx="2286336" cy="3305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18" name="Google Shape;2618;p61"/>
          <p:cNvSpPr txBox="1"/>
          <p:nvPr>
            <p:ph idx="1" type="subTitle"/>
          </p:nvPr>
        </p:nvSpPr>
        <p:spPr>
          <a:xfrm>
            <a:off x="152400" y="4466850"/>
            <a:ext cx="2701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1. Place the shovel blade 4 - 6" seaward of the clam show. The handle should be pointed toward the sand dunes.</a:t>
            </a:r>
            <a:endParaRPr sz="1100"/>
          </a:p>
        </p:txBody>
      </p:sp>
      <p:sp>
        <p:nvSpPr>
          <p:cNvPr id="2619" name="Google Shape;2619;p61"/>
          <p:cNvSpPr txBox="1"/>
          <p:nvPr>
            <p:ph idx="1" type="subTitle"/>
          </p:nvPr>
        </p:nvSpPr>
        <p:spPr>
          <a:xfrm>
            <a:off x="3221250" y="4466850"/>
            <a:ext cx="2701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2. Use your body weight to push the shovel vertically into the sand while you drop to one knee.</a:t>
            </a:r>
            <a:endParaRPr sz="1100"/>
          </a:p>
        </p:txBody>
      </p:sp>
      <p:sp>
        <p:nvSpPr>
          <p:cNvPr id="2620" name="Google Shape;2620;p61"/>
          <p:cNvSpPr txBox="1"/>
          <p:nvPr>
            <p:ph idx="1" type="subTitle"/>
          </p:nvPr>
        </p:nvSpPr>
        <p:spPr>
          <a:xfrm>
            <a:off x="6082613" y="4466850"/>
            <a:ext cx="2701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3. Remove sand by lifting the shovel upward and forward. Repeat until you can reach the clam’s shell with your hand.</a:t>
            </a:r>
            <a:endParaRPr sz="1100"/>
          </a:p>
        </p:txBody>
      </p:sp>
      <p:sp>
        <p:nvSpPr>
          <p:cNvPr id="2621" name="Google Shape;2621;p61"/>
          <p:cNvSpPr txBox="1"/>
          <p:nvPr/>
        </p:nvSpPr>
        <p:spPr>
          <a:xfrm>
            <a:off x="3365000" y="488675"/>
            <a:ext cx="496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https://wdfw.wa.gov/fishing/basics/digging-razor-clams</a:t>
            </a:r>
            <a:endParaRPr b="1"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hill Summer Beach Minitheme for Marketing XL by Slidesgo">
  <a:themeElements>
    <a:clrScheme name="Simple Light">
      <a:dk1>
        <a:srgbClr val="003857"/>
      </a:dk1>
      <a:lt1>
        <a:srgbClr val="FAD9B2"/>
      </a:lt1>
      <a:dk2>
        <a:srgbClr val="FFFFFF"/>
      </a:dk2>
      <a:lt2>
        <a:srgbClr val="82C4B9"/>
      </a:lt2>
      <a:accent1>
        <a:srgbClr val="269CA6"/>
      </a:accent1>
      <a:accent2>
        <a:srgbClr val="FF4E01"/>
      </a:accent2>
      <a:accent3>
        <a:srgbClr val="F23100"/>
      </a:accent3>
      <a:accent4>
        <a:srgbClr val="FFB83D"/>
      </a:accent4>
      <a:accent5>
        <a:srgbClr val="FFFFFF"/>
      </a:accent5>
      <a:accent6>
        <a:srgbClr val="FFFFFF"/>
      </a:accent6>
      <a:hlink>
        <a:srgbClr val="00385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